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4"/>
  </p:notesMasterIdLst>
  <p:sldIdLst>
    <p:sldId id="270" r:id="rId6"/>
    <p:sldId id="274" r:id="rId7"/>
    <p:sldId id="285" r:id="rId8"/>
    <p:sldId id="282" r:id="rId9"/>
    <p:sldId id="283" r:id="rId10"/>
    <p:sldId id="284" r:id="rId11"/>
    <p:sldId id="280" r:id="rId12"/>
    <p:sldId id="27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74"/>
            <p14:sldId id="285"/>
            <p14:sldId id="282"/>
            <p14:sldId id="283"/>
            <p14:sldId id="284"/>
            <p14:sldId id="280"/>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38AB"/>
    <a:srgbClr val="792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FFADDB-E452-4D55-9678-A4CDE60A9701}" v="8" dt="2022-02-21T21:58:36.934"/>
    <p1510:client id="{AC12460E-73FD-4693-8146-57485841C7B1}" v="4" dt="2022-02-22T15:09:08.2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513F51-BBA3-48C5-BD27-3BEB853461C2}" type="doc">
      <dgm:prSet loTypeId="urn:microsoft.com/office/officeart/2005/8/layout/pList2" loCatId="list" qsTypeId="urn:microsoft.com/office/officeart/2005/8/quickstyle/simple1" qsCatId="simple" csTypeId="urn:microsoft.com/office/officeart/2005/8/colors/accent1_5" csCatId="accent1" phldr="1"/>
      <dgm:spPr/>
    </dgm:pt>
    <dgm:pt modelId="{1750A7E1-0D5E-49AD-AB94-DB3902D35CDC}">
      <dgm:prSet phldrT="[Text]" custT="1"/>
      <dgm:spPr/>
      <dgm:t>
        <a:bodyPr/>
        <a:lstStyle/>
        <a:p>
          <a:endParaRPr kumimoji="0" lang="en-JM" sz="1600" b="0" i="0" u="none" strike="noStrike" cap="none" spc="0" normalizeH="0" baseline="0" noProof="0">
            <a:ln/>
            <a:effectLst/>
            <a:uLnTx/>
            <a:uFillTx/>
          </a:endParaRPr>
        </a:p>
        <a:p>
          <a:endParaRPr kumimoji="0" lang="en-JM" sz="1600" b="0" i="0" u="none" strike="noStrike" cap="none" spc="0" normalizeH="0" baseline="0" noProof="0">
            <a:ln/>
            <a:effectLst/>
            <a:uLnTx/>
            <a:uFillTx/>
          </a:endParaRPr>
        </a:p>
        <a:p>
          <a:r>
            <a:rPr kumimoji="0" lang="en-JM" sz="1600" b="0" i="0" u="none" strike="noStrike" cap="none" spc="0" normalizeH="0" baseline="0" noProof="0">
              <a:ln/>
              <a:effectLst/>
              <a:uLnTx/>
              <a:uFillTx/>
            </a:rPr>
            <a:t>Find the core of your transformation</a:t>
          </a:r>
          <a:endParaRPr lang="en-GB" sz="1600"/>
        </a:p>
      </dgm:t>
    </dgm:pt>
    <dgm:pt modelId="{E16FAF78-32F7-4AFF-A398-8E98FA5AA6B4}" type="parTrans" cxnId="{F70267EE-9DD7-4D22-9E4D-7F61B3F07733}">
      <dgm:prSet/>
      <dgm:spPr/>
      <dgm:t>
        <a:bodyPr/>
        <a:lstStyle/>
        <a:p>
          <a:endParaRPr lang="en-GB" sz="1400"/>
        </a:p>
      </dgm:t>
    </dgm:pt>
    <dgm:pt modelId="{BFFEF37E-005C-4A95-95E4-DEBE49311868}" type="sibTrans" cxnId="{F70267EE-9DD7-4D22-9E4D-7F61B3F07733}">
      <dgm:prSet/>
      <dgm:spPr/>
      <dgm:t>
        <a:bodyPr/>
        <a:lstStyle/>
        <a:p>
          <a:endParaRPr lang="en-GB" sz="1400"/>
        </a:p>
      </dgm:t>
    </dgm:pt>
    <dgm:pt modelId="{A769D654-FD8E-45C8-8A82-EF07F76F39B1}">
      <dgm:prSet phldrT="[Text]" custT="1"/>
      <dgm:spPr/>
      <dgm:t>
        <a:bodyPr/>
        <a:lstStyle/>
        <a:p>
          <a:pPr>
            <a:buClr>
              <a:srgbClr val="ED7D31"/>
            </a:buClr>
            <a:buSzPct val="70000"/>
            <a:buFontTx/>
            <a:buNone/>
          </a:pPr>
          <a:endParaRPr kumimoji="0" lang="en-JM" sz="1600" b="0" i="0" u="none" strike="noStrike" cap="none" spc="0" normalizeH="0" baseline="0" noProof="0">
            <a:ln>
              <a:noFill/>
            </a:ln>
            <a:solidFill>
              <a:schemeClr val="bg1"/>
            </a:solidFill>
            <a:effectLst/>
            <a:uLnTx/>
            <a:uFillTx/>
          </a:endParaRPr>
        </a:p>
        <a:p>
          <a:pPr>
            <a:buClr>
              <a:srgbClr val="ED7D31"/>
            </a:buClr>
            <a:buSzPct val="70000"/>
            <a:buFontTx/>
            <a:buNone/>
          </a:pPr>
          <a:endParaRPr kumimoji="0" lang="en-JM" sz="1600" b="0" i="0" u="none" strike="noStrike" cap="none" spc="0" normalizeH="0" baseline="0" noProof="0">
            <a:ln>
              <a:noFill/>
            </a:ln>
            <a:solidFill>
              <a:schemeClr val="bg1"/>
            </a:solidFill>
            <a:effectLst/>
            <a:uLnTx/>
            <a:uFillTx/>
          </a:endParaRPr>
        </a:p>
        <a:p>
          <a:pPr>
            <a:buClr>
              <a:srgbClr val="ED7D31"/>
            </a:buClr>
            <a:buSzPct val="70000"/>
            <a:buFontTx/>
            <a:buNone/>
          </a:pPr>
          <a:r>
            <a:rPr kumimoji="0" lang="en-JM" sz="1600" b="0" i="0" u="none" strike="noStrike" cap="none" spc="0" normalizeH="0" baseline="0" noProof="0">
              <a:ln>
                <a:noFill/>
              </a:ln>
              <a:solidFill>
                <a:schemeClr val="bg1"/>
              </a:solidFill>
              <a:effectLst/>
              <a:uLnTx/>
              <a:uFillTx/>
            </a:rPr>
            <a:t>Grab people’s attention by surprising them</a:t>
          </a:r>
          <a:endParaRPr lang="en-GB" sz="1600">
            <a:solidFill>
              <a:schemeClr val="bg1"/>
            </a:solidFill>
          </a:endParaRPr>
        </a:p>
      </dgm:t>
    </dgm:pt>
    <dgm:pt modelId="{A200642B-60A6-46C1-B0D4-F92D28305BA9}" type="parTrans" cxnId="{96821808-2B68-4E95-92D6-5F5629671C91}">
      <dgm:prSet/>
      <dgm:spPr/>
      <dgm:t>
        <a:bodyPr/>
        <a:lstStyle/>
        <a:p>
          <a:endParaRPr lang="en-GB" sz="1400"/>
        </a:p>
      </dgm:t>
    </dgm:pt>
    <dgm:pt modelId="{7764B1C3-CB5E-4CB8-84A8-F0E4DC157069}" type="sibTrans" cxnId="{96821808-2B68-4E95-92D6-5F5629671C91}">
      <dgm:prSet/>
      <dgm:spPr/>
      <dgm:t>
        <a:bodyPr/>
        <a:lstStyle/>
        <a:p>
          <a:endParaRPr lang="en-GB" sz="1400"/>
        </a:p>
      </dgm:t>
    </dgm:pt>
    <dgm:pt modelId="{6C6AFA65-340B-4A16-8CBF-60A8047F800C}">
      <dgm:prSet phldrT="[Text]" custT="1"/>
      <dgm:spPr/>
      <dgm:t>
        <a:bodyPr/>
        <a:lstStyle/>
        <a:p>
          <a:pPr marL="0" lvl="0" indent="0" algn="ctr" defTabSz="533400">
            <a:lnSpc>
              <a:spcPct val="90000"/>
            </a:lnSpc>
            <a:spcBef>
              <a:spcPct val="0"/>
            </a:spcBef>
            <a:spcAft>
              <a:spcPct val="35000"/>
            </a:spcAft>
            <a:buClr>
              <a:srgbClr val="ED7D31"/>
            </a:buClr>
            <a:buSzPct val="70000"/>
            <a:buFontTx/>
            <a:buNone/>
          </a:pPr>
          <a:endParaRPr kumimoji="0" lang="en-JM" sz="1600" b="0" i="0" u="none" strike="noStrike" kern="1200" cap="none" spc="0" normalizeH="0" baseline="0" noProof="0">
            <a:ln>
              <a:noFill/>
            </a:ln>
            <a:solidFill>
              <a:prstClr val="white"/>
            </a:solidFill>
            <a:effectLst/>
            <a:uLnTx/>
            <a:uFillTx/>
            <a:latin typeface="Calibri"/>
            <a:ea typeface="+mn-ea"/>
            <a:cs typeface="+mn-cs"/>
          </a:endParaRPr>
        </a:p>
        <a:p>
          <a:pPr marL="0" lvl="0" indent="0" algn="ctr" defTabSz="533400">
            <a:lnSpc>
              <a:spcPct val="90000"/>
            </a:lnSpc>
            <a:spcBef>
              <a:spcPct val="0"/>
            </a:spcBef>
            <a:spcAft>
              <a:spcPct val="35000"/>
            </a:spcAft>
            <a:buClr>
              <a:srgbClr val="ED7D31"/>
            </a:buClr>
            <a:buSzPct val="70000"/>
            <a:buFontTx/>
            <a:buNone/>
          </a:pPr>
          <a:endParaRPr kumimoji="0" lang="en-JM" sz="1600" b="0" i="0" u="none" strike="noStrike" kern="1200" cap="none" spc="0" normalizeH="0" baseline="0" noProof="0">
            <a:ln>
              <a:noFill/>
            </a:ln>
            <a:solidFill>
              <a:prstClr val="white"/>
            </a:solidFill>
            <a:effectLst/>
            <a:uLnTx/>
            <a:uFillTx/>
            <a:latin typeface="Calibri"/>
            <a:ea typeface="+mn-ea"/>
            <a:cs typeface="+mn-cs"/>
          </a:endParaRPr>
        </a:p>
        <a:p>
          <a:pPr marL="0" lvl="0" indent="0" algn="ctr" defTabSz="533400">
            <a:lnSpc>
              <a:spcPct val="90000"/>
            </a:lnSpc>
            <a:spcBef>
              <a:spcPct val="0"/>
            </a:spcBef>
            <a:spcAft>
              <a:spcPct val="35000"/>
            </a:spcAft>
            <a:buClr>
              <a:srgbClr val="ED7D31"/>
            </a:buClr>
            <a:buSzPct val="70000"/>
            <a:buFontTx/>
            <a:buNone/>
          </a:pPr>
          <a:r>
            <a:rPr kumimoji="0" lang="en-JM" sz="1600" b="0" i="0" u="none" strike="noStrike" kern="1200" cap="none" spc="0" normalizeH="0" baseline="0" noProof="0">
              <a:ln>
                <a:noFill/>
              </a:ln>
              <a:solidFill>
                <a:prstClr val="white"/>
              </a:solidFill>
              <a:effectLst/>
              <a:uLnTx/>
              <a:uFillTx/>
              <a:latin typeface="Calibri"/>
              <a:ea typeface="+mn-ea"/>
              <a:cs typeface="+mn-cs"/>
            </a:rPr>
            <a:t>Make sure it can be grasped and remembered later</a:t>
          </a:r>
          <a:endParaRPr kumimoji="0" lang="en-GB" sz="1600" b="0" i="0" u="none" strike="noStrike" kern="1200" cap="none" spc="0" normalizeH="0" baseline="0">
            <a:ln>
              <a:noFill/>
            </a:ln>
            <a:solidFill>
              <a:prstClr val="white"/>
            </a:solidFill>
            <a:effectLst/>
            <a:uLnTx/>
            <a:uFillTx/>
            <a:latin typeface="Calibri"/>
            <a:ea typeface="+mn-ea"/>
            <a:cs typeface="+mn-cs"/>
          </a:endParaRPr>
        </a:p>
      </dgm:t>
    </dgm:pt>
    <dgm:pt modelId="{16A62227-290C-4C16-84BF-CED41164141C}" type="parTrans" cxnId="{CCD1169F-8D88-4184-B146-308F3DB71585}">
      <dgm:prSet/>
      <dgm:spPr/>
      <dgm:t>
        <a:bodyPr/>
        <a:lstStyle/>
        <a:p>
          <a:endParaRPr lang="en-GB" sz="1400"/>
        </a:p>
      </dgm:t>
    </dgm:pt>
    <dgm:pt modelId="{CA2839E6-28E9-416F-93E2-43634D8D4B0E}" type="sibTrans" cxnId="{CCD1169F-8D88-4184-B146-308F3DB71585}">
      <dgm:prSet/>
      <dgm:spPr/>
      <dgm:t>
        <a:bodyPr/>
        <a:lstStyle/>
        <a:p>
          <a:endParaRPr lang="en-GB" sz="1400"/>
        </a:p>
      </dgm:t>
    </dgm:pt>
    <dgm:pt modelId="{69368FFB-4BD0-4F38-BA82-05E9D8E6A308}">
      <dgm:prSet custT="1"/>
      <dgm:spPr/>
      <dgm:t>
        <a:bodyPr/>
        <a:lstStyle/>
        <a:p>
          <a:endParaRPr kumimoji="0" lang="en-JM" sz="1600" b="0" i="0" u="none" strike="noStrike" cap="none" spc="0" normalizeH="0" baseline="0" noProof="0">
            <a:ln>
              <a:noFill/>
            </a:ln>
            <a:solidFill>
              <a:schemeClr val="bg1"/>
            </a:solidFill>
            <a:effectLst/>
            <a:uLnTx/>
            <a:uFillTx/>
          </a:endParaRPr>
        </a:p>
        <a:p>
          <a:endParaRPr kumimoji="0" lang="en-JM" sz="1600" b="0" i="0" u="none" strike="noStrike" cap="none" spc="0" normalizeH="0" baseline="0" noProof="0">
            <a:ln>
              <a:noFill/>
            </a:ln>
            <a:solidFill>
              <a:schemeClr val="bg1"/>
            </a:solidFill>
            <a:effectLst/>
            <a:uLnTx/>
            <a:uFillTx/>
          </a:endParaRPr>
        </a:p>
        <a:p>
          <a:r>
            <a:rPr kumimoji="0" lang="en-JM" sz="1600" b="0" i="0" u="none" strike="noStrike" cap="none" spc="0" normalizeH="0" baseline="0" noProof="0">
              <a:ln>
                <a:noFill/>
              </a:ln>
              <a:solidFill>
                <a:schemeClr val="bg1"/>
              </a:solidFill>
              <a:effectLst/>
              <a:uLnTx/>
              <a:uFillTx/>
            </a:rPr>
            <a:t>Give an idea believability</a:t>
          </a:r>
          <a:endParaRPr lang="en-GB" sz="1600">
            <a:solidFill>
              <a:schemeClr val="bg1"/>
            </a:solidFill>
          </a:endParaRPr>
        </a:p>
      </dgm:t>
    </dgm:pt>
    <dgm:pt modelId="{6D607FB8-D6E8-4D05-9D46-AAFEE686E8ED}" type="parTrans" cxnId="{CC200B69-E5F7-4800-AAD4-ACF741BD8430}">
      <dgm:prSet/>
      <dgm:spPr/>
      <dgm:t>
        <a:bodyPr/>
        <a:lstStyle/>
        <a:p>
          <a:endParaRPr lang="en-GB"/>
        </a:p>
      </dgm:t>
    </dgm:pt>
    <dgm:pt modelId="{E1859BB0-7FE8-4A4B-8940-ECA7ECA03CC3}" type="sibTrans" cxnId="{CC200B69-E5F7-4800-AAD4-ACF741BD8430}">
      <dgm:prSet/>
      <dgm:spPr/>
      <dgm:t>
        <a:bodyPr/>
        <a:lstStyle/>
        <a:p>
          <a:endParaRPr lang="en-GB"/>
        </a:p>
      </dgm:t>
    </dgm:pt>
    <dgm:pt modelId="{45C20DDA-9DBA-4E16-B288-C88DAEAEE144}">
      <dgm:prSet custT="1"/>
      <dgm:spPr/>
      <dgm:t>
        <a:bodyPr/>
        <a:lstStyle/>
        <a:p>
          <a:endParaRPr kumimoji="0" lang="en-JM" sz="1600" b="0" i="0" u="none" strike="noStrike" cap="none" spc="0" normalizeH="0" baseline="0" noProof="0">
            <a:ln>
              <a:noFill/>
            </a:ln>
            <a:solidFill>
              <a:schemeClr val="bg1"/>
            </a:solidFill>
            <a:effectLst/>
            <a:uLnTx/>
            <a:uFillTx/>
          </a:endParaRPr>
        </a:p>
        <a:p>
          <a:endParaRPr kumimoji="0" lang="en-JM" sz="1600" b="0" i="0" u="none" strike="noStrike" cap="none" spc="0" normalizeH="0" baseline="0" noProof="0">
            <a:ln>
              <a:noFill/>
            </a:ln>
            <a:solidFill>
              <a:schemeClr val="bg1"/>
            </a:solidFill>
            <a:effectLst/>
            <a:uLnTx/>
            <a:uFillTx/>
          </a:endParaRPr>
        </a:p>
        <a:p>
          <a:r>
            <a:rPr kumimoji="0" lang="en-JM" sz="1600" b="0" i="0" u="none" strike="noStrike" cap="none" spc="0" normalizeH="0" baseline="0" noProof="0">
              <a:ln>
                <a:noFill/>
              </a:ln>
              <a:solidFill>
                <a:schemeClr val="bg1"/>
              </a:solidFill>
              <a:effectLst/>
              <a:uLnTx/>
              <a:uFillTx/>
            </a:rPr>
            <a:t>Help people see the importance of it</a:t>
          </a:r>
          <a:endParaRPr lang="en-GB" sz="1600">
            <a:solidFill>
              <a:schemeClr val="bg1"/>
            </a:solidFill>
          </a:endParaRPr>
        </a:p>
      </dgm:t>
    </dgm:pt>
    <dgm:pt modelId="{55E6D8C2-B9DC-47AB-880F-75ACFA4F54E5}" type="parTrans" cxnId="{695C302C-05D7-4751-8023-BBE7A36E757B}">
      <dgm:prSet/>
      <dgm:spPr/>
      <dgm:t>
        <a:bodyPr/>
        <a:lstStyle/>
        <a:p>
          <a:endParaRPr lang="en-GB"/>
        </a:p>
      </dgm:t>
    </dgm:pt>
    <dgm:pt modelId="{CF2787CB-B58E-4220-AE27-367AED322A50}" type="sibTrans" cxnId="{695C302C-05D7-4751-8023-BBE7A36E757B}">
      <dgm:prSet/>
      <dgm:spPr/>
      <dgm:t>
        <a:bodyPr/>
        <a:lstStyle/>
        <a:p>
          <a:endParaRPr lang="en-GB"/>
        </a:p>
      </dgm:t>
    </dgm:pt>
    <dgm:pt modelId="{D55014CB-82E6-4134-82C4-0A171928268B}">
      <dgm:prSet custT="1"/>
      <dgm:spPr/>
      <dgm:t>
        <a:bodyPr/>
        <a:lstStyle/>
        <a:p>
          <a:endParaRPr kumimoji="0" lang="en-JM" sz="1600" b="0" i="0" u="none" strike="noStrike" cap="none" spc="0" normalizeH="0" baseline="0" noProof="0">
            <a:ln>
              <a:noFill/>
            </a:ln>
            <a:solidFill>
              <a:schemeClr val="bg1"/>
            </a:solidFill>
            <a:effectLst/>
            <a:uLnTx/>
            <a:uFillTx/>
          </a:endParaRPr>
        </a:p>
        <a:p>
          <a:endParaRPr kumimoji="0" lang="en-JM" sz="1600" b="0" i="0" u="none" strike="noStrike" cap="none" spc="0" normalizeH="0" baseline="0" noProof="0">
            <a:ln>
              <a:noFill/>
            </a:ln>
            <a:solidFill>
              <a:schemeClr val="bg1"/>
            </a:solidFill>
            <a:effectLst/>
            <a:uLnTx/>
            <a:uFillTx/>
          </a:endParaRPr>
        </a:p>
        <a:p>
          <a:r>
            <a:rPr kumimoji="0" lang="en-JM" sz="1600" b="0" i="0" u="none" strike="noStrike" cap="none" spc="0" normalizeH="0" baseline="0" noProof="0">
              <a:ln>
                <a:noFill/>
              </a:ln>
              <a:solidFill>
                <a:schemeClr val="bg1"/>
              </a:solidFill>
              <a:effectLst/>
              <a:uLnTx/>
              <a:uFillTx/>
            </a:rPr>
            <a:t>Empower people to use it through narrative</a:t>
          </a:r>
          <a:endParaRPr lang="en-GB" sz="1600">
            <a:solidFill>
              <a:schemeClr val="bg1"/>
            </a:solidFill>
          </a:endParaRPr>
        </a:p>
      </dgm:t>
    </dgm:pt>
    <dgm:pt modelId="{CBE5C294-4642-4537-83EF-CC75CB33C924}" type="parTrans" cxnId="{1F2B4AB2-8F25-44DA-8F89-11D1094AD462}">
      <dgm:prSet/>
      <dgm:spPr/>
      <dgm:t>
        <a:bodyPr/>
        <a:lstStyle/>
        <a:p>
          <a:endParaRPr lang="en-GB"/>
        </a:p>
      </dgm:t>
    </dgm:pt>
    <dgm:pt modelId="{4EA2ADC5-34B1-4806-A2DB-7C03A15416EE}" type="sibTrans" cxnId="{1F2B4AB2-8F25-44DA-8F89-11D1094AD462}">
      <dgm:prSet/>
      <dgm:spPr/>
      <dgm:t>
        <a:bodyPr/>
        <a:lstStyle/>
        <a:p>
          <a:endParaRPr lang="en-GB"/>
        </a:p>
      </dgm:t>
    </dgm:pt>
    <dgm:pt modelId="{7326DC85-C76F-4193-A271-C13F66A73BD6}" type="pres">
      <dgm:prSet presAssocID="{14513F51-BBA3-48C5-BD27-3BEB853461C2}" presName="Name0" presStyleCnt="0">
        <dgm:presLayoutVars>
          <dgm:dir/>
          <dgm:resizeHandles val="exact"/>
        </dgm:presLayoutVars>
      </dgm:prSet>
      <dgm:spPr/>
    </dgm:pt>
    <dgm:pt modelId="{ABEFB090-F057-44A1-8AB7-D0D3A70884AE}" type="pres">
      <dgm:prSet presAssocID="{14513F51-BBA3-48C5-BD27-3BEB853461C2}" presName="bkgdShp" presStyleLbl="alignAccFollowNode1" presStyleIdx="0" presStyleCnt="1"/>
      <dgm:spPr/>
    </dgm:pt>
    <dgm:pt modelId="{8BC8D404-E74F-482E-8064-6B89274B4836}" type="pres">
      <dgm:prSet presAssocID="{14513F51-BBA3-48C5-BD27-3BEB853461C2}" presName="linComp" presStyleCnt="0"/>
      <dgm:spPr/>
    </dgm:pt>
    <dgm:pt modelId="{724209E7-5AF0-4BFD-AFAF-400D773986C8}" type="pres">
      <dgm:prSet presAssocID="{1750A7E1-0D5E-49AD-AB94-DB3902D35CDC}" presName="compNode" presStyleCnt="0"/>
      <dgm:spPr/>
    </dgm:pt>
    <dgm:pt modelId="{6B73C604-B895-44F6-AC15-2502C1A50EEF}" type="pres">
      <dgm:prSet presAssocID="{1750A7E1-0D5E-49AD-AB94-DB3902D35CDC}" presName="node" presStyleLbl="node1" presStyleIdx="0" presStyleCnt="6">
        <dgm:presLayoutVars>
          <dgm:bulletEnabled val="1"/>
        </dgm:presLayoutVars>
      </dgm:prSet>
      <dgm:spPr/>
    </dgm:pt>
    <dgm:pt modelId="{0617FD27-B3C3-47BF-B89E-9DA8D06305EB}" type="pres">
      <dgm:prSet presAssocID="{1750A7E1-0D5E-49AD-AB94-DB3902D35CDC}" presName="invisiNode" presStyleLbl="node1" presStyleIdx="0" presStyleCnt="6"/>
      <dgm:spPr/>
    </dgm:pt>
    <dgm:pt modelId="{ACE1D47F-5C81-426F-9A8D-596F58D879B3}" type="pres">
      <dgm:prSet presAssocID="{1750A7E1-0D5E-49AD-AB94-DB3902D35CDC}" presName="imagNode" presStyleLbl="fgImgPlace1" presStyleIdx="0" presStyleCnt="6"/>
      <dgm:spPr/>
    </dgm:pt>
    <dgm:pt modelId="{ADEC356F-F6EF-43DF-BF2D-AD92AFAC765E}" type="pres">
      <dgm:prSet presAssocID="{BFFEF37E-005C-4A95-95E4-DEBE49311868}" presName="sibTrans" presStyleLbl="sibTrans2D1" presStyleIdx="0" presStyleCnt="0"/>
      <dgm:spPr/>
    </dgm:pt>
    <dgm:pt modelId="{8C0333E2-A88C-4C8D-A3BC-725ED5AF668D}" type="pres">
      <dgm:prSet presAssocID="{A769D654-FD8E-45C8-8A82-EF07F76F39B1}" presName="compNode" presStyleCnt="0"/>
      <dgm:spPr/>
    </dgm:pt>
    <dgm:pt modelId="{8E538A85-F228-413C-9128-93B6C23BFDC4}" type="pres">
      <dgm:prSet presAssocID="{A769D654-FD8E-45C8-8A82-EF07F76F39B1}" presName="node" presStyleLbl="node1" presStyleIdx="1" presStyleCnt="6">
        <dgm:presLayoutVars>
          <dgm:bulletEnabled val="1"/>
        </dgm:presLayoutVars>
      </dgm:prSet>
      <dgm:spPr/>
    </dgm:pt>
    <dgm:pt modelId="{90D6CF86-E4D1-4601-AB86-4B129F158E7E}" type="pres">
      <dgm:prSet presAssocID="{A769D654-FD8E-45C8-8A82-EF07F76F39B1}" presName="invisiNode" presStyleLbl="node1" presStyleIdx="1" presStyleCnt="6"/>
      <dgm:spPr/>
    </dgm:pt>
    <dgm:pt modelId="{901F0A2A-691D-4A70-A09F-97840036B186}" type="pres">
      <dgm:prSet presAssocID="{A769D654-FD8E-45C8-8A82-EF07F76F39B1}" presName="imagNode" presStyleLbl="fgImgPlace1" presStyleIdx="1" presStyleCnt="6"/>
      <dgm:spPr/>
    </dgm:pt>
    <dgm:pt modelId="{34157C6B-5101-42F9-887D-F70822DC4872}" type="pres">
      <dgm:prSet presAssocID="{7764B1C3-CB5E-4CB8-84A8-F0E4DC157069}" presName="sibTrans" presStyleLbl="sibTrans2D1" presStyleIdx="0" presStyleCnt="0"/>
      <dgm:spPr/>
    </dgm:pt>
    <dgm:pt modelId="{0895E4BE-E4B0-4CC3-9DA3-9702117386AF}" type="pres">
      <dgm:prSet presAssocID="{6C6AFA65-340B-4A16-8CBF-60A8047F800C}" presName="compNode" presStyleCnt="0"/>
      <dgm:spPr/>
    </dgm:pt>
    <dgm:pt modelId="{84A797F1-CDC9-42E7-B83A-02C074F37D2F}" type="pres">
      <dgm:prSet presAssocID="{6C6AFA65-340B-4A16-8CBF-60A8047F800C}" presName="node" presStyleLbl="node1" presStyleIdx="2" presStyleCnt="6">
        <dgm:presLayoutVars>
          <dgm:bulletEnabled val="1"/>
        </dgm:presLayoutVars>
      </dgm:prSet>
      <dgm:spPr/>
    </dgm:pt>
    <dgm:pt modelId="{138EA21F-44AA-4DA2-8345-5B52814B6ADC}" type="pres">
      <dgm:prSet presAssocID="{6C6AFA65-340B-4A16-8CBF-60A8047F800C}" presName="invisiNode" presStyleLbl="node1" presStyleIdx="2" presStyleCnt="6"/>
      <dgm:spPr/>
    </dgm:pt>
    <dgm:pt modelId="{DE98AD6B-C64E-4BDC-8ADF-62E90BECD406}" type="pres">
      <dgm:prSet presAssocID="{6C6AFA65-340B-4A16-8CBF-60A8047F800C}" presName="imagNode" presStyleLbl="fgImgPlace1" presStyleIdx="2" presStyleCnt="6"/>
      <dgm:spPr/>
    </dgm:pt>
    <dgm:pt modelId="{03D09672-8B6A-41FE-845F-B58CD8045940}" type="pres">
      <dgm:prSet presAssocID="{CA2839E6-28E9-416F-93E2-43634D8D4B0E}" presName="sibTrans" presStyleLbl="sibTrans2D1" presStyleIdx="0" presStyleCnt="0"/>
      <dgm:spPr/>
    </dgm:pt>
    <dgm:pt modelId="{617C2573-024A-4D6D-935E-212ABE0C9BF0}" type="pres">
      <dgm:prSet presAssocID="{69368FFB-4BD0-4F38-BA82-05E9D8E6A308}" presName="compNode" presStyleCnt="0"/>
      <dgm:spPr/>
    </dgm:pt>
    <dgm:pt modelId="{DB810CE5-BE13-41AF-93C6-E6DFBC75B2CE}" type="pres">
      <dgm:prSet presAssocID="{69368FFB-4BD0-4F38-BA82-05E9D8E6A308}" presName="node" presStyleLbl="node1" presStyleIdx="3" presStyleCnt="6">
        <dgm:presLayoutVars>
          <dgm:bulletEnabled val="1"/>
        </dgm:presLayoutVars>
      </dgm:prSet>
      <dgm:spPr/>
    </dgm:pt>
    <dgm:pt modelId="{36857DF1-625F-4A1A-88B9-CDF94CED8DFF}" type="pres">
      <dgm:prSet presAssocID="{69368FFB-4BD0-4F38-BA82-05E9D8E6A308}" presName="invisiNode" presStyleLbl="node1" presStyleIdx="3" presStyleCnt="6"/>
      <dgm:spPr/>
    </dgm:pt>
    <dgm:pt modelId="{A5A7971E-7206-4180-9186-671572EF0093}" type="pres">
      <dgm:prSet presAssocID="{69368FFB-4BD0-4F38-BA82-05E9D8E6A308}" presName="imagNode" presStyleLbl="fgImgPlace1" presStyleIdx="3" presStyleCnt="6"/>
      <dgm:spPr/>
    </dgm:pt>
    <dgm:pt modelId="{FFD31C07-F86D-4DDD-8049-13BFA419BBD4}" type="pres">
      <dgm:prSet presAssocID="{E1859BB0-7FE8-4A4B-8940-ECA7ECA03CC3}" presName="sibTrans" presStyleLbl="sibTrans2D1" presStyleIdx="0" presStyleCnt="0"/>
      <dgm:spPr/>
    </dgm:pt>
    <dgm:pt modelId="{CE657375-A194-4D30-AF73-78D0E822C258}" type="pres">
      <dgm:prSet presAssocID="{45C20DDA-9DBA-4E16-B288-C88DAEAEE144}" presName="compNode" presStyleCnt="0"/>
      <dgm:spPr/>
    </dgm:pt>
    <dgm:pt modelId="{31C4A43D-7DE7-43B5-8C8A-CB452D1288CD}" type="pres">
      <dgm:prSet presAssocID="{45C20DDA-9DBA-4E16-B288-C88DAEAEE144}" presName="node" presStyleLbl="node1" presStyleIdx="4" presStyleCnt="6">
        <dgm:presLayoutVars>
          <dgm:bulletEnabled val="1"/>
        </dgm:presLayoutVars>
      </dgm:prSet>
      <dgm:spPr/>
    </dgm:pt>
    <dgm:pt modelId="{6FC68B03-234A-4905-B06C-F63EEA093B71}" type="pres">
      <dgm:prSet presAssocID="{45C20DDA-9DBA-4E16-B288-C88DAEAEE144}" presName="invisiNode" presStyleLbl="node1" presStyleIdx="4" presStyleCnt="6"/>
      <dgm:spPr/>
    </dgm:pt>
    <dgm:pt modelId="{4B9CC041-A459-4C03-9126-E40642B1F76E}" type="pres">
      <dgm:prSet presAssocID="{45C20DDA-9DBA-4E16-B288-C88DAEAEE144}" presName="imagNode" presStyleLbl="fgImgPlace1" presStyleIdx="4" presStyleCnt="6"/>
      <dgm:spPr/>
    </dgm:pt>
    <dgm:pt modelId="{89478221-696F-4DBA-BF8E-603F3F5D87C2}" type="pres">
      <dgm:prSet presAssocID="{CF2787CB-B58E-4220-AE27-367AED322A50}" presName="sibTrans" presStyleLbl="sibTrans2D1" presStyleIdx="0" presStyleCnt="0"/>
      <dgm:spPr/>
    </dgm:pt>
    <dgm:pt modelId="{4E4BF851-7968-4712-B8EB-B12939A93798}" type="pres">
      <dgm:prSet presAssocID="{D55014CB-82E6-4134-82C4-0A171928268B}" presName="compNode" presStyleCnt="0"/>
      <dgm:spPr/>
    </dgm:pt>
    <dgm:pt modelId="{128EC5A2-B649-494D-816C-BE9E03A33599}" type="pres">
      <dgm:prSet presAssocID="{D55014CB-82E6-4134-82C4-0A171928268B}" presName="node" presStyleLbl="node1" presStyleIdx="5" presStyleCnt="6">
        <dgm:presLayoutVars>
          <dgm:bulletEnabled val="1"/>
        </dgm:presLayoutVars>
      </dgm:prSet>
      <dgm:spPr/>
    </dgm:pt>
    <dgm:pt modelId="{B754B51C-6F8A-4877-A894-CC5BD0503703}" type="pres">
      <dgm:prSet presAssocID="{D55014CB-82E6-4134-82C4-0A171928268B}" presName="invisiNode" presStyleLbl="node1" presStyleIdx="5" presStyleCnt="6"/>
      <dgm:spPr/>
    </dgm:pt>
    <dgm:pt modelId="{122DFD97-AFE1-4336-9494-0824D92144D8}" type="pres">
      <dgm:prSet presAssocID="{D55014CB-82E6-4134-82C4-0A171928268B}" presName="imagNode" presStyleLbl="fgImgPlace1" presStyleIdx="5" presStyleCnt="6"/>
      <dgm:spPr/>
    </dgm:pt>
  </dgm:ptLst>
  <dgm:cxnLst>
    <dgm:cxn modelId="{96821808-2B68-4E95-92D6-5F5629671C91}" srcId="{14513F51-BBA3-48C5-BD27-3BEB853461C2}" destId="{A769D654-FD8E-45C8-8A82-EF07F76F39B1}" srcOrd="1" destOrd="0" parTransId="{A200642B-60A6-46C1-B0D4-F92D28305BA9}" sibTransId="{7764B1C3-CB5E-4CB8-84A8-F0E4DC157069}"/>
    <dgm:cxn modelId="{0AE80A0F-D2C7-4E3D-A172-0388A29D607D}" type="presOf" srcId="{1750A7E1-0D5E-49AD-AB94-DB3902D35CDC}" destId="{6B73C604-B895-44F6-AC15-2502C1A50EEF}" srcOrd="0" destOrd="0" presId="urn:microsoft.com/office/officeart/2005/8/layout/pList2"/>
    <dgm:cxn modelId="{695C302C-05D7-4751-8023-BBE7A36E757B}" srcId="{14513F51-BBA3-48C5-BD27-3BEB853461C2}" destId="{45C20DDA-9DBA-4E16-B288-C88DAEAEE144}" srcOrd="4" destOrd="0" parTransId="{55E6D8C2-B9DC-47AB-880F-75ACFA4F54E5}" sibTransId="{CF2787CB-B58E-4220-AE27-367AED322A50}"/>
    <dgm:cxn modelId="{CC200B69-E5F7-4800-AAD4-ACF741BD8430}" srcId="{14513F51-BBA3-48C5-BD27-3BEB853461C2}" destId="{69368FFB-4BD0-4F38-BA82-05E9D8E6A308}" srcOrd="3" destOrd="0" parTransId="{6D607FB8-D6E8-4D05-9D46-AAFEE686E8ED}" sibTransId="{E1859BB0-7FE8-4A4B-8940-ECA7ECA03CC3}"/>
    <dgm:cxn modelId="{C12A444B-0612-4613-8CB3-F4AE7F5EFFBB}" type="presOf" srcId="{BFFEF37E-005C-4A95-95E4-DEBE49311868}" destId="{ADEC356F-F6EF-43DF-BF2D-AD92AFAC765E}" srcOrd="0" destOrd="0" presId="urn:microsoft.com/office/officeart/2005/8/layout/pList2"/>
    <dgm:cxn modelId="{0D42DD71-F341-4E9B-805E-085F0D90090D}" type="presOf" srcId="{CF2787CB-B58E-4220-AE27-367AED322A50}" destId="{89478221-696F-4DBA-BF8E-603F3F5D87C2}" srcOrd="0" destOrd="0" presId="urn:microsoft.com/office/officeart/2005/8/layout/pList2"/>
    <dgm:cxn modelId="{6B5EA575-6084-4283-A723-C6384A697047}" type="presOf" srcId="{6C6AFA65-340B-4A16-8CBF-60A8047F800C}" destId="{84A797F1-CDC9-42E7-B83A-02C074F37D2F}" srcOrd="0" destOrd="0" presId="urn:microsoft.com/office/officeart/2005/8/layout/pList2"/>
    <dgm:cxn modelId="{5CFA1285-C3E5-47B4-984B-5BE1402F8392}" type="presOf" srcId="{7764B1C3-CB5E-4CB8-84A8-F0E4DC157069}" destId="{34157C6B-5101-42F9-887D-F70822DC4872}" srcOrd="0" destOrd="0" presId="urn:microsoft.com/office/officeart/2005/8/layout/pList2"/>
    <dgm:cxn modelId="{CC485989-2F49-40DF-926E-32215877D722}" type="presOf" srcId="{45C20DDA-9DBA-4E16-B288-C88DAEAEE144}" destId="{31C4A43D-7DE7-43B5-8C8A-CB452D1288CD}" srcOrd="0" destOrd="0" presId="urn:microsoft.com/office/officeart/2005/8/layout/pList2"/>
    <dgm:cxn modelId="{3A125299-B002-497C-BE91-3EC2EB40D90D}" type="presOf" srcId="{A769D654-FD8E-45C8-8A82-EF07F76F39B1}" destId="{8E538A85-F228-413C-9128-93B6C23BFDC4}" srcOrd="0" destOrd="0" presId="urn:microsoft.com/office/officeart/2005/8/layout/pList2"/>
    <dgm:cxn modelId="{CCD1169F-8D88-4184-B146-308F3DB71585}" srcId="{14513F51-BBA3-48C5-BD27-3BEB853461C2}" destId="{6C6AFA65-340B-4A16-8CBF-60A8047F800C}" srcOrd="2" destOrd="0" parTransId="{16A62227-290C-4C16-84BF-CED41164141C}" sibTransId="{CA2839E6-28E9-416F-93E2-43634D8D4B0E}"/>
    <dgm:cxn modelId="{212588AC-6A7D-4E6B-9182-12ED9D754151}" type="presOf" srcId="{CA2839E6-28E9-416F-93E2-43634D8D4B0E}" destId="{03D09672-8B6A-41FE-845F-B58CD8045940}" srcOrd="0" destOrd="0" presId="urn:microsoft.com/office/officeart/2005/8/layout/pList2"/>
    <dgm:cxn modelId="{4889A8B1-A9C3-4C77-8EFC-920ACAB92F04}" type="presOf" srcId="{69368FFB-4BD0-4F38-BA82-05E9D8E6A308}" destId="{DB810CE5-BE13-41AF-93C6-E6DFBC75B2CE}" srcOrd="0" destOrd="0" presId="urn:microsoft.com/office/officeart/2005/8/layout/pList2"/>
    <dgm:cxn modelId="{1F2B4AB2-8F25-44DA-8F89-11D1094AD462}" srcId="{14513F51-BBA3-48C5-BD27-3BEB853461C2}" destId="{D55014CB-82E6-4134-82C4-0A171928268B}" srcOrd="5" destOrd="0" parTransId="{CBE5C294-4642-4537-83EF-CC75CB33C924}" sibTransId="{4EA2ADC5-34B1-4806-A2DB-7C03A15416EE}"/>
    <dgm:cxn modelId="{9F8163CD-2CE8-416F-9C56-D9A766B91D94}" type="presOf" srcId="{D55014CB-82E6-4134-82C4-0A171928268B}" destId="{128EC5A2-B649-494D-816C-BE9E03A33599}" srcOrd="0" destOrd="0" presId="urn:microsoft.com/office/officeart/2005/8/layout/pList2"/>
    <dgm:cxn modelId="{D1709BDB-6155-49D9-B339-9AE9265E4792}" type="presOf" srcId="{E1859BB0-7FE8-4A4B-8940-ECA7ECA03CC3}" destId="{FFD31C07-F86D-4DDD-8049-13BFA419BBD4}" srcOrd="0" destOrd="0" presId="urn:microsoft.com/office/officeart/2005/8/layout/pList2"/>
    <dgm:cxn modelId="{F70267EE-9DD7-4D22-9E4D-7F61B3F07733}" srcId="{14513F51-BBA3-48C5-BD27-3BEB853461C2}" destId="{1750A7E1-0D5E-49AD-AB94-DB3902D35CDC}" srcOrd="0" destOrd="0" parTransId="{E16FAF78-32F7-4AFF-A398-8E98FA5AA6B4}" sibTransId="{BFFEF37E-005C-4A95-95E4-DEBE49311868}"/>
    <dgm:cxn modelId="{402825F0-3709-4FB8-8F47-1F4153AAEACF}" type="presOf" srcId="{14513F51-BBA3-48C5-BD27-3BEB853461C2}" destId="{7326DC85-C76F-4193-A271-C13F66A73BD6}" srcOrd="0" destOrd="0" presId="urn:microsoft.com/office/officeart/2005/8/layout/pList2"/>
    <dgm:cxn modelId="{FC20F961-09AE-48D5-9DD7-75EA6EBBA830}" type="presParOf" srcId="{7326DC85-C76F-4193-A271-C13F66A73BD6}" destId="{ABEFB090-F057-44A1-8AB7-D0D3A70884AE}" srcOrd="0" destOrd="0" presId="urn:microsoft.com/office/officeart/2005/8/layout/pList2"/>
    <dgm:cxn modelId="{71FAB317-BCE5-49B3-8D65-C8CAE0416BF8}" type="presParOf" srcId="{7326DC85-C76F-4193-A271-C13F66A73BD6}" destId="{8BC8D404-E74F-482E-8064-6B89274B4836}" srcOrd="1" destOrd="0" presId="urn:microsoft.com/office/officeart/2005/8/layout/pList2"/>
    <dgm:cxn modelId="{418D4F4C-D1EB-4E0F-A81C-8A209D0B5059}" type="presParOf" srcId="{8BC8D404-E74F-482E-8064-6B89274B4836}" destId="{724209E7-5AF0-4BFD-AFAF-400D773986C8}" srcOrd="0" destOrd="0" presId="urn:microsoft.com/office/officeart/2005/8/layout/pList2"/>
    <dgm:cxn modelId="{1378B74A-D5AA-48C9-8B7A-C85E79F965F3}" type="presParOf" srcId="{724209E7-5AF0-4BFD-AFAF-400D773986C8}" destId="{6B73C604-B895-44F6-AC15-2502C1A50EEF}" srcOrd="0" destOrd="0" presId="urn:microsoft.com/office/officeart/2005/8/layout/pList2"/>
    <dgm:cxn modelId="{5C04C4F5-CA39-4380-AA2F-CFF876D94E1F}" type="presParOf" srcId="{724209E7-5AF0-4BFD-AFAF-400D773986C8}" destId="{0617FD27-B3C3-47BF-B89E-9DA8D06305EB}" srcOrd="1" destOrd="0" presId="urn:microsoft.com/office/officeart/2005/8/layout/pList2"/>
    <dgm:cxn modelId="{1A070264-D7CA-41AE-A844-48B2BEE9620D}" type="presParOf" srcId="{724209E7-5AF0-4BFD-AFAF-400D773986C8}" destId="{ACE1D47F-5C81-426F-9A8D-596F58D879B3}" srcOrd="2" destOrd="0" presId="urn:microsoft.com/office/officeart/2005/8/layout/pList2"/>
    <dgm:cxn modelId="{E7AD4B70-C73C-4C0E-AAB2-E7C51DB8D9A2}" type="presParOf" srcId="{8BC8D404-E74F-482E-8064-6B89274B4836}" destId="{ADEC356F-F6EF-43DF-BF2D-AD92AFAC765E}" srcOrd="1" destOrd="0" presId="urn:microsoft.com/office/officeart/2005/8/layout/pList2"/>
    <dgm:cxn modelId="{99E7E76A-4E4B-48C0-A02E-C8F62AFB7044}" type="presParOf" srcId="{8BC8D404-E74F-482E-8064-6B89274B4836}" destId="{8C0333E2-A88C-4C8D-A3BC-725ED5AF668D}" srcOrd="2" destOrd="0" presId="urn:microsoft.com/office/officeart/2005/8/layout/pList2"/>
    <dgm:cxn modelId="{3BBFBCA7-6333-4BDF-87AC-416A7CCBDF18}" type="presParOf" srcId="{8C0333E2-A88C-4C8D-A3BC-725ED5AF668D}" destId="{8E538A85-F228-413C-9128-93B6C23BFDC4}" srcOrd="0" destOrd="0" presId="urn:microsoft.com/office/officeart/2005/8/layout/pList2"/>
    <dgm:cxn modelId="{EC43E325-19F9-469D-9B8F-FD1DD931019A}" type="presParOf" srcId="{8C0333E2-A88C-4C8D-A3BC-725ED5AF668D}" destId="{90D6CF86-E4D1-4601-AB86-4B129F158E7E}" srcOrd="1" destOrd="0" presId="urn:microsoft.com/office/officeart/2005/8/layout/pList2"/>
    <dgm:cxn modelId="{A4992FB7-D720-476F-B40A-9031ADB19BC1}" type="presParOf" srcId="{8C0333E2-A88C-4C8D-A3BC-725ED5AF668D}" destId="{901F0A2A-691D-4A70-A09F-97840036B186}" srcOrd="2" destOrd="0" presId="urn:microsoft.com/office/officeart/2005/8/layout/pList2"/>
    <dgm:cxn modelId="{86CA39EF-B80B-474F-9998-7C2BE4E28973}" type="presParOf" srcId="{8BC8D404-E74F-482E-8064-6B89274B4836}" destId="{34157C6B-5101-42F9-887D-F70822DC4872}" srcOrd="3" destOrd="0" presId="urn:microsoft.com/office/officeart/2005/8/layout/pList2"/>
    <dgm:cxn modelId="{E1B1E747-506B-4A02-A772-1E6894C5C667}" type="presParOf" srcId="{8BC8D404-E74F-482E-8064-6B89274B4836}" destId="{0895E4BE-E4B0-4CC3-9DA3-9702117386AF}" srcOrd="4" destOrd="0" presId="urn:microsoft.com/office/officeart/2005/8/layout/pList2"/>
    <dgm:cxn modelId="{22FE9533-E8BF-49C4-844D-83B1ACF6DAEE}" type="presParOf" srcId="{0895E4BE-E4B0-4CC3-9DA3-9702117386AF}" destId="{84A797F1-CDC9-42E7-B83A-02C074F37D2F}" srcOrd="0" destOrd="0" presId="urn:microsoft.com/office/officeart/2005/8/layout/pList2"/>
    <dgm:cxn modelId="{AB3B2D36-CE9F-4C1F-9B30-05668C7941B7}" type="presParOf" srcId="{0895E4BE-E4B0-4CC3-9DA3-9702117386AF}" destId="{138EA21F-44AA-4DA2-8345-5B52814B6ADC}" srcOrd="1" destOrd="0" presId="urn:microsoft.com/office/officeart/2005/8/layout/pList2"/>
    <dgm:cxn modelId="{6AC6AE9C-E8E9-4B1A-8F26-AEC46E368C52}" type="presParOf" srcId="{0895E4BE-E4B0-4CC3-9DA3-9702117386AF}" destId="{DE98AD6B-C64E-4BDC-8ADF-62E90BECD406}" srcOrd="2" destOrd="0" presId="urn:microsoft.com/office/officeart/2005/8/layout/pList2"/>
    <dgm:cxn modelId="{694D2757-8E67-484A-ACDA-054382F930A5}" type="presParOf" srcId="{8BC8D404-E74F-482E-8064-6B89274B4836}" destId="{03D09672-8B6A-41FE-845F-B58CD8045940}" srcOrd="5" destOrd="0" presId="urn:microsoft.com/office/officeart/2005/8/layout/pList2"/>
    <dgm:cxn modelId="{2E174BA9-0F97-4D10-95C9-94736F9E08AE}" type="presParOf" srcId="{8BC8D404-E74F-482E-8064-6B89274B4836}" destId="{617C2573-024A-4D6D-935E-212ABE0C9BF0}" srcOrd="6" destOrd="0" presId="urn:microsoft.com/office/officeart/2005/8/layout/pList2"/>
    <dgm:cxn modelId="{AE6D0521-CD37-4ADA-A033-0E664C882C0E}" type="presParOf" srcId="{617C2573-024A-4D6D-935E-212ABE0C9BF0}" destId="{DB810CE5-BE13-41AF-93C6-E6DFBC75B2CE}" srcOrd="0" destOrd="0" presId="urn:microsoft.com/office/officeart/2005/8/layout/pList2"/>
    <dgm:cxn modelId="{5D623CF0-4552-42EC-9AE1-BE4303E1E131}" type="presParOf" srcId="{617C2573-024A-4D6D-935E-212ABE0C9BF0}" destId="{36857DF1-625F-4A1A-88B9-CDF94CED8DFF}" srcOrd="1" destOrd="0" presId="urn:microsoft.com/office/officeart/2005/8/layout/pList2"/>
    <dgm:cxn modelId="{F1BBD0C5-64FD-484E-84EC-19B5E055C906}" type="presParOf" srcId="{617C2573-024A-4D6D-935E-212ABE0C9BF0}" destId="{A5A7971E-7206-4180-9186-671572EF0093}" srcOrd="2" destOrd="0" presId="urn:microsoft.com/office/officeart/2005/8/layout/pList2"/>
    <dgm:cxn modelId="{3C4E579B-00B7-4836-A7BE-A5D1DDDE304D}" type="presParOf" srcId="{8BC8D404-E74F-482E-8064-6B89274B4836}" destId="{FFD31C07-F86D-4DDD-8049-13BFA419BBD4}" srcOrd="7" destOrd="0" presId="urn:microsoft.com/office/officeart/2005/8/layout/pList2"/>
    <dgm:cxn modelId="{71690554-7CE5-4A3A-9528-B8FF56BF2D9D}" type="presParOf" srcId="{8BC8D404-E74F-482E-8064-6B89274B4836}" destId="{CE657375-A194-4D30-AF73-78D0E822C258}" srcOrd="8" destOrd="0" presId="urn:microsoft.com/office/officeart/2005/8/layout/pList2"/>
    <dgm:cxn modelId="{FCBA6593-7144-49C9-AB70-910F320B7E0E}" type="presParOf" srcId="{CE657375-A194-4D30-AF73-78D0E822C258}" destId="{31C4A43D-7DE7-43B5-8C8A-CB452D1288CD}" srcOrd="0" destOrd="0" presId="urn:microsoft.com/office/officeart/2005/8/layout/pList2"/>
    <dgm:cxn modelId="{0CF05543-D7BF-4893-92BA-58C60EC9E139}" type="presParOf" srcId="{CE657375-A194-4D30-AF73-78D0E822C258}" destId="{6FC68B03-234A-4905-B06C-F63EEA093B71}" srcOrd="1" destOrd="0" presId="urn:microsoft.com/office/officeart/2005/8/layout/pList2"/>
    <dgm:cxn modelId="{00FD11AB-20AF-4BFC-97C5-89CBE0D62CF5}" type="presParOf" srcId="{CE657375-A194-4D30-AF73-78D0E822C258}" destId="{4B9CC041-A459-4C03-9126-E40642B1F76E}" srcOrd="2" destOrd="0" presId="urn:microsoft.com/office/officeart/2005/8/layout/pList2"/>
    <dgm:cxn modelId="{66FAF537-5A3C-468C-AAC9-721ABF94E596}" type="presParOf" srcId="{8BC8D404-E74F-482E-8064-6B89274B4836}" destId="{89478221-696F-4DBA-BF8E-603F3F5D87C2}" srcOrd="9" destOrd="0" presId="urn:microsoft.com/office/officeart/2005/8/layout/pList2"/>
    <dgm:cxn modelId="{C3FC73BE-6C88-44A8-81E2-5D0E461BE7A8}" type="presParOf" srcId="{8BC8D404-E74F-482E-8064-6B89274B4836}" destId="{4E4BF851-7968-4712-B8EB-B12939A93798}" srcOrd="10" destOrd="0" presId="urn:microsoft.com/office/officeart/2005/8/layout/pList2"/>
    <dgm:cxn modelId="{784DF7AE-7779-4F25-81E2-48C843EB6490}" type="presParOf" srcId="{4E4BF851-7968-4712-B8EB-B12939A93798}" destId="{128EC5A2-B649-494D-816C-BE9E03A33599}" srcOrd="0" destOrd="0" presId="urn:microsoft.com/office/officeart/2005/8/layout/pList2"/>
    <dgm:cxn modelId="{6D731588-8797-480E-9FFC-669AEF5789D6}" type="presParOf" srcId="{4E4BF851-7968-4712-B8EB-B12939A93798}" destId="{B754B51C-6F8A-4877-A894-CC5BD0503703}" srcOrd="1" destOrd="0" presId="urn:microsoft.com/office/officeart/2005/8/layout/pList2"/>
    <dgm:cxn modelId="{F6BFE757-7D64-461A-8D69-6F7FCE5CAD47}" type="presParOf" srcId="{4E4BF851-7968-4712-B8EB-B12939A93798}" destId="{122DFD97-AFE1-4336-9494-0824D92144D8}"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FB090-F057-44A1-8AB7-D0D3A70884AE}">
      <dsp:nvSpPr>
        <dsp:cNvPr id="0" name=""/>
        <dsp:cNvSpPr/>
      </dsp:nvSpPr>
      <dsp:spPr>
        <a:xfrm>
          <a:off x="0" y="0"/>
          <a:ext cx="11024321" cy="18792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E1D47F-5C81-426F-9A8D-596F58D879B3}">
      <dsp:nvSpPr>
        <dsp:cNvPr id="0" name=""/>
        <dsp:cNvSpPr/>
      </dsp:nvSpPr>
      <dsp:spPr>
        <a:xfrm>
          <a:off x="331994" y="250560"/>
          <a:ext cx="1593897" cy="1378080"/>
        </a:xfrm>
        <a:prstGeom prst="roundRect">
          <a:avLst>
            <a:gd name="adj" fmla="val 10000"/>
          </a:avLst>
        </a:prstGeom>
        <a:solidFill>
          <a:schemeClr val="accent1">
            <a:tint val="50000"/>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73C604-B895-44F6-AC15-2502C1A50EEF}">
      <dsp:nvSpPr>
        <dsp:cNvPr id="0" name=""/>
        <dsp:cNvSpPr/>
      </dsp:nvSpPr>
      <dsp:spPr>
        <a:xfrm rot="10800000">
          <a:off x="331994" y="1879200"/>
          <a:ext cx="1593897" cy="2296800"/>
        </a:xfrm>
        <a:prstGeom prst="round2SameRect">
          <a:avLst>
            <a:gd name="adj1" fmla="val 10500"/>
            <a:gd name="adj2" fmla="val 0"/>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effectLst/>
            <a:uLnTx/>
            <a:uFillTx/>
          </a:endParaRPr>
        </a:p>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effectLst/>
            <a:uLnTx/>
            <a:uFillTx/>
          </a:endParaRPr>
        </a:p>
        <a:p>
          <a:pPr marL="0" lvl="0" indent="0" algn="ctr" defTabSz="711200">
            <a:lnSpc>
              <a:spcPct val="90000"/>
            </a:lnSpc>
            <a:spcBef>
              <a:spcPct val="0"/>
            </a:spcBef>
            <a:spcAft>
              <a:spcPct val="35000"/>
            </a:spcAft>
            <a:buNone/>
          </a:pPr>
          <a:r>
            <a:rPr kumimoji="0" lang="en-JM" sz="1600" b="0" i="0" u="none" strike="noStrike" kern="1200" cap="none" spc="0" normalizeH="0" baseline="0" noProof="0">
              <a:ln/>
              <a:effectLst/>
              <a:uLnTx/>
              <a:uFillTx/>
            </a:rPr>
            <a:t>Find the core of your transformation</a:t>
          </a:r>
          <a:endParaRPr lang="en-GB" sz="1600" kern="1200"/>
        </a:p>
      </dsp:txBody>
      <dsp:txXfrm rot="10800000">
        <a:off x="381012" y="1879200"/>
        <a:ext cx="1495861" cy="2247782"/>
      </dsp:txXfrm>
    </dsp:sp>
    <dsp:sp modelId="{901F0A2A-691D-4A70-A09F-97840036B186}">
      <dsp:nvSpPr>
        <dsp:cNvPr id="0" name=""/>
        <dsp:cNvSpPr/>
      </dsp:nvSpPr>
      <dsp:spPr>
        <a:xfrm>
          <a:off x="2085281" y="250560"/>
          <a:ext cx="1593897" cy="1378080"/>
        </a:xfrm>
        <a:prstGeom prst="roundRect">
          <a:avLst>
            <a:gd name="adj" fmla="val 10000"/>
          </a:avLst>
        </a:prstGeom>
        <a:solidFill>
          <a:schemeClr val="accent1">
            <a:tint val="50000"/>
            <a:alpha val="90000"/>
            <a:hueOff val="9073"/>
            <a:satOff val="-549"/>
            <a:lumOff val="2378"/>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538A85-F228-413C-9128-93B6C23BFDC4}">
      <dsp:nvSpPr>
        <dsp:cNvPr id="0" name=""/>
        <dsp:cNvSpPr/>
      </dsp:nvSpPr>
      <dsp:spPr>
        <a:xfrm rot="10800000">
          <a:off x="2085281" y="1879200"/>
          <a:ext cx="1593897" cy="2296800"/>
        </a:xfrm>
        <a:prstGeom prst="round2SameRect">
          <a:avLst>
            <a:gd name="adj1" fmla="val 10500"/>
            <a:gd name="adj2" fmla="val 0"/>
          </a:avLst>
        </a:prstGeom>
        <a:solidFill>
          <a:schemeClr val="accent1">
            <a:alpha val="90000"/>
            <a:hueOff val="0"/>
            <a:satOff val="0"/>
            <a:lumOff val="0"/>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Clr>
              <a:srgbClr val="ED7D31"/>
            </a:buClr>
            <a:buSzPct val="70000"/>
            <a:buFontTx/>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Clr>
              <a:srgbClr val="ED7D31"/>
            </a:buClr>
            <a:buSzPct val="70000"/>
            <a:buFontTx/>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Clr>
              <a:srgbClr val="ED7D31"/>
            </a:buClr>
            <a:buSzPct val="70000"/>
            <a:buFontTx/>
            <a:buNone/>
          </a:pPr>
          <a:r>
            <a:rPr kumimoji="0" lang="en-JM" sz="1600" b="0" i="0" u="none" strike="noStrike" kern="1200" cap="none" spc="0" normalizeH="0" baseline="0" noProof="0">
              <a:ln>
                <a:noFill/>
              </a:ln>
              <a:solidFill>
                <a:schemeClr val="bg1"/>
              </a:solidFill>
              <a:effectLst/>
              <a:uLnTx/>
              <a:uFillTx/>
            </a:rPr>
            <a:t>Grab people’s attention by surprising them</a:t>
          </a:r>
          <a:endParaRPr lang="en-GB" sz="1600" kern="1200">
            <a:solidFill>
              <a:schemeClr val="bg1"/>
            </a:solidFill>
          </a:endParaRPr>
        </a:p>
      </dsp:txBody>
      <dsp:txXfrm rot="10800000">
        <a:off x="2134299" y="1879200"/>
        <a:ext cx="1495861" cy="2247782"/>
      </dsp:txXfrm>
    </dsp:sp>
    <dsp:sp modelId="{DE98AD6B-C64E-4BDC-8ADF-62E90BECD406}">
      <dsp:nvSpPr>
        <dsp:cNvPr id="0" name=""/>
        <dsp:cNvSpPr/>
      </dsp:nvSpPr>
      <dsp:spPr>
        <a:xfrm>
          <a:off x="3838568" y="250560"/>
          <a:ext cx="1593897" cy="1378080"/>
        </a:xfrm>
        <a:prstGeom prst="roundRect">
          <a:avLst>
            <a:gd name="adj" fmla="val 10000"/>
          </a:avLst>
        </a:prstGeom>
        <a:solidFill>
          <a:schemeClr val="accent1">
            <a:tint val="50000"/>
            <a:alpha val="90000"/>
            <a:hueOff val="18146"/>
            <a:satOff val="-1098"/>
            <a:lumOff val="4756"/>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A797F1-CDC9-42E7-B83A-02C074F37D2F}">
      <dsp:nvSpPr>
        <dsp:cNvPr id="0" name=""/>
        <dsp:cNvSpPr/>
      </dsp:nvSpPr>
      <dsp:spPr>
        <a:xfrm rot="10800000">
          <a:off x="3838568" y="1879200"/>
          <a:ext cx="1593897" cy="2296800"/>
        </a:xfrm>
        <a:prstGeom prst="round2SameRect">
          <a:avLst>
            <a:gd name="adj1" fmla="val 10500"/>
            <a:gd name="adj2" fmla="val 0"/>
          </a:avLst>
        </a:prstGeom>
        <a:solidFill>
          <a:schemeClr val="accent1">
            <a:alpha val="90000"/>
            <a:hueOff val="0"/>
            <a:satOff val="0"/>
            <a:lumOff val="0"/>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533400">
            <a:lnSpc>
              <a:spcPct val="90000"/>
            </a:lnSpc>
            <a:spcBef>
              <a:spcPct val="0"/>
            </a:spcBef>
            <a:spcAft>
              <a:spcPct val="35000"/>
            </a:spcAft>
            <a:buClr>
              <a:srgbClr val="ED7D31"/>
            </a:buClr>
            <a:buSzPct val="70000"/>
            <a:buFontTx/>
            <a:buNone/>
          </a:pPr>
          <a:endParaRPr kumimoji="0" lang="en-JM" sz="1600" b="0" i="0" u="none" strike="noStrike" kern="1200" cap="none" spc="0" normalizeH="0" baseline="0" noProof="0">
            <a:ln>
              <a:noFill/>
            </a:ln>
            <a:solidFill>
              <a:prstClr val="white"/>
            </a:solidFill>
            <a:effectLst/>
            <a:uLnTx/>
            <a:uFillTx/>
            <a:latin typeface="Calibri"/>
            <a:ea typeface="+mn-ea"/>
            <a:cs typeface="+mn-cs"/>
          </a:endParaRPr>
        </a:p>
        <a:p>
          <a:pPr marL="0" lvl="0" indent="0" algn="ctr" defTabSz="533400">
            <a:lnSpc>
              <a:spcPct val="90000"/>
            </a:lnSpc>
            <a:spcBef>
              <a:spcPct val="0"/>
            </a:spcBef>
            <a:spcAft>
              <a:spcPct val="35000"/>
            </a:spcAft>
            <a:buClr>
              <a:srgbClr val="ED7D31"/>
            </a:buClr>
            <a:buSzPct val="70000"/>
            <a:buFontTx/>
            <a:buNone/>
          </a:pPr>
          <a:endParaRPr kumimoji="0" lang="en-JM" sz="1600" b="0" i="0" u="none" strike="noStrike" kern="1200" cap="none" spc="0" normalizeH="0" baseline="0" noProof="0">
            <a:ln>
              <a:noFill/>
            </a:ln>
            <a:solidFill>
              <a:prstClr val="white"/>
            </a:solidFill>
            <a:effectLst/>
            <a:uLnTx/>
            <a:uFillTx/>
            <a:latin typeface="Calibri"/>
            <a:ea typeface="+mn-ea"/>
            <a:cs typeface="+mn-cs"/>
          </a:endParaRPr>
        </a:p>
        <a:p>
          <a:pPr marL="0" lvl="0" indent="0" algn="ctr" defTabSz="533400">
            <a:lnSpc>
              <a:spcPct val="90000"/>
            </a:lnSpc>
            <a:spcBef>
              <a:spcPct val="0"/>
            </a:spcBef>
            <a:spcAft>
              <a:spcPct val="35000"/>
            </a:spcAft>
            <a:buClr>
              <a:srgbClr val="ED7D31"/>
            </a:buClr>
            <a:buSzPct val="70000"/>
            <a:buFontTx/>
            <a:buNone/>
          </a:pPr>
          <a:r>
            <a:rPr kumimoji="0" lang="en-JM" sz="1600" b="0" i="0" u="none" strike="noStrike" kern="1200" cap="none" spc="0" normalizeH="0" baseline="0" noProof="0">
              <a:ln>
                <a:noFill/>
              </a:ln>
              <a:solidFill>
                <a:prstClr val="white"/>
              </a:solidFill>
              <a:effectLst/>
              <a:uLnTx/>
              <a:uFillTx/>
              <a:latin typeface="Calibri"/>
              <a:ea typeface="+mn-ea"/>
              <a:cs typeface="+mn-cs"/>
            </a:rPr>
            <a:t>Make sure it can be grasped and remembered later</a:t>
          </a:r>
          <a:endParaRPr kumimoji="0" lang="en-GB" sz="1600" b="0" i="0" u="none" strike="noStrike" kern="1200" cap="none" spc="0" normalizeH="0" baseline="0">
            <a:ln>
              <a:noFill/>
            </a:ln>
            <a:solidFill>
              <a:prstClr val="white"/>
            </a:solidFill>
            <a:effectLst/>
            <a:uLnTx/>
            <a:uFillTx/>
            <a:latin typeface="Calibri"/>
            <a:ea typeface="+mn-ea"/>
            <a:cs typeface="+mn-cs"/>
          </a:endParaRPr>
        </a:p>
      </dsp:txBody>
      <dsp:txXfrm rot="10800000">
        <a:off x="3887586" y="1879200"/>
        <a:ext cx="1495861" cy="2247782"/>
      </dsp:txXfrm>
    </dsp:sp>
    <dsp:sp modelId="{A5A7971E-7206-4180-9186-671572EF0093}">
      <dsp:nvSpPr>
        <dsp:cNvPr id="0" name=""/>
        <dsp:cNvSpPr/>
      </dsp:nvSpPr>
      <dsp:spPr>
        <a:xfrm>
          <a:off x="5591855" y="250560"/>
          <a:ext cx="1593897" cy="1378080"/>
        </a:xfrm>
        <a:prstGeom prst="roundRect">
          <a:avLst>
            <a:gd name="adj" fmla="val 10000"/>
          </a:avLst>
        </a:prstGeom>
        <a:solidFill>
          <a:schemeClr val="accent1">
            <a:tint val="50000"/>
            <a:alpha val="90000"/>
            <a:hueOff val="27220"/>
            <a:satOff val="-1647"/>
            <a:lumOff val="7134"/>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810CE5-BE13-41AF-93C6-E6DFBC75B2CE}">
      <dsp:nvSpPr>
        <dsp:cNvPr id="0" name=""/>
        <dsp:cNvSpPr/>
      </dsp:nvSpPr>
      <dsp:spPr>
        <a:xfrm rot="10800000">
          <a:off x="5591855" y="1879200"/>
          <a:ext cx="1593897" cy="2296800"/>
        </a:xfrm>
        <a:prstGeom prst="round2SameRect">
          <a:avLst>
            <a:gd name="adj1" fmla="val 10500"/>
            <a:gd name="adj2" fmla="val 0"/>
          </a:avLst>
        </a:prstGeom>
        <a:solidFill>
          <a:schemeClr val="accent1">
            <a:alpha val="90000"/>
            <a:hueOff val="0"/>
            <a:satOff val="0"/>
            <a:lumOff val="0"/>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None/>
          </a:pPr>
          <a:r>
            <a:rPr kumimoji="0" lang="en-JM" sz="1600" b="0" i="0" u="none" strike="noStrike" kern="1200" cap="none" spc="0" normalizeH="0" baseline="0" noProof="0">
              <a:ln>
                <a:noFill/>
              </a:ln>
              <a:solidFill>
                <a:schemeClr val="bg1"/>
              </a:solidFill>
              <a:effectLst/>
              <a:uLnTx/>
              <a:uFillTx/>
            </a:rPr>
            <a:t>Give an idea believability</a:t>
          </a:r>
          <a:endParaRPr lang="en-GB" sz="1600" kern="1200">
            <a:solidFill>
              <a:schemeClr val="bg1"/>
            </a:solidFill>
          </a:endParaRPr>
        </a:p>
      </dsp:txBody>
      <dsp:txXfrm rot="10800000">
        <a:off x="5640873" y="1879200"/>
        <a:ext cx="1495861" cy="2247782"/>
      </dsp:txXfrm>
    </dsp:sp>
    <dsp:sp modelId="{4B9CC041-A459-4C03-9126-E40642B1F76E}">
      <dsp:nvSpPr>
        <dsp:cNvPr id="0" name=""/>
        <dsp:cNvSpPr/>
      </dsp:nvSpPr>
      <dsp:spPr>
        <a:xfrm>
          <a:off x="7345142" y="250560"/>
          <a:ext cx="1593897" cy="1378080"/>
        </a:xfrm>
        <a:prstGeom prst="roundRect">
          <a:avLst>
            <a:gd name="adj" fmla="val 10000"/>
          </a:avLst>
        </a:prstGeom>
        <a:solidFill>
          <a:schemeClr val="accent1">
            <a:tint val="50000"/>
            <a:alpha val="90000"/>
            <a:hueOff val="36293"/>
            <a:satOff val="-2196"/>
            <a:lumOff val="9512"/>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C4A43D-7DE7-43B5-8C8A-CB452D1288CD}">
      <dsp:nvSpPr>
        <dsp:cNvPr id="0" name=""/>
        <dsp:cNvSpPr/>
      </dsp:nvSpPr>
      <dsp:spPr>
        <a:xfrm rot="10800000">
          <a:off x="7345142" y="1879200"/>
          <a:ext cx="1593897" cy="2296800"/>
        </a:xfrm>
        <a:prstGeom prst="round2SameRect">
          <a:avLst>
            <a:gd name="adj1" fmla="val 10500"/>
            <a:gd name="adj2" fmla="val 0"/>
          </a:avLst>
        </a:prstGeom>
        <a:solidFill>
          <a:schemeClr val="accent1">
            <a:alpha val="90000"/>
            <a:hueOff val="0"/>
            <a:satOff val="0"/>
            <a:lumOff val="0"/>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None/>
          </a:pPr>
          <a:r>
            <a:rPr kumimoji="0" lang="en-JM" sz="1600" b="0" i="0" u="none" strike="noStrike" kern="1200" cap="none" spc="0" normalizeH="0" baseline="0" noProof="0">
              <a:ln>
                <a:noFill/>
              </a:ln>
              <a:solidFill>
                <a:schemeClr val="bg1"/>
              </a:solidFill>
              <a:effectLst/>
              <a:uLnTx/>
              <a:uFillTx/>
            </a:rPr>
            <a:t>Help people see the importance of it</a:t>
          </a:r>
          <a:endParaRPr lang="en-GB" sz="1600" kern="1200">
            <a:solidFill>
              <a:schemeClr val="bg1"/>
            </a:solidFill>
          </a:endParaRPr>
        </a:p>
      </dsp:txBody>
      <dsp:txXfrm rot="10800000">
        <a:off x="7394160" y="1879200"/>
        <a:ext cx="1495861" cy="2247782"/>
      </dsp:txXfrm>
    </dsp:sp>
    <dsp:sp modelId="{122DFD97-AFE1-4336-9494-0824D92144D8}">
      <dsp:nvSpPr>
        <dsp:cNvPr id="0" name=""/>
        <dsp:cNvSpPr/>
      </dsp:nvSpPr>
      <dsp:spPr>
        <a:xfrm>
          <a:off x="9098430" y="250560"/>
          <a:ext cx="1593897" cy="1378080"/>
        </a:xfrm>
        <a:prstGeom prst="roundRect">
          <a:avLst>
            <a:gd name="adj" fmla="val 10000"/>
          </a:avLst>
        </a:prstGeom>
        <a:solidFill>
          <a:schemeClr val="accent1">
            <a:tint val="50000"/>
            <a:alpha val="90000"/>
            <a:hueOff val="45366"/>
            <a:satOff val="-2745"/>
            <a:lumOff val="1189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8EC5A2-B649-494D-816C-BE9E03A33599}">
      <dsp:nvSpPr>
        <dsp:cNvPr id="0" name=""/>
        <dsp:cNvSpPr/>
      </dsp:nvSpPr>
      <dsp:spPr>
        <a:xfrm rot="10800000">
          <a:off x="9098430" y="1879200"/>
          <a:ext cx="1593897" cy="2296800"/>
        </a:xfrm>
        <a:prstGeom prst="round2SameRect">
          <a:avLst>
            <a:gd name="adj1" fmla="val 10500"/>
            <a:gd name="adj2" fmla="val 0"/>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None/>
          </a:pPr>
          <a:endParaRPr kumimoji="0" lang="en-JM" sz="1600" b="0" i="0" u="none" strike="noStrike" kern="1200" cap="none" spc="0" normalizeH="0" baseline="0" noProof="0">
            <a:ln>
              <a:noFill/>
            </a:ln>
            <a:solidFill>
              <a:schemeClr val="bg1"/>
            </a:solidFill>
            <a:effectLst/>
            <a:uLnTx/>
            <a:uFillTx/>
          </a:endParaRPr>
        </a:p>
        <a:p>
          <a:pPr marL="0" lvl="0" indent="0" algn="ctr" defTabSz="711200">
            <a:lnSpc>
              <a:spcPct val="90000"/>
            </a:lnSpc>
            <a:spcBef>
              <a:spcPct val="0"/>
            </a:spcBef>
            <a:spcAft>
              <a:spcPct val="35000"/>
            </a:spcAft>
            <a:buNone/>
          </a:pPr>
          <a:r>
            <a:rPr kumimoji="0" lang="en-JM" sz="1600" b="0" i="0" u="none" strike="noStrike" kern="1200" cap="none" spc="0" normalizeH="0" baseline="0" noProof="0">
              <a:ln>
                <a:noFill/>
              </a:ln>
              <a:solidFill>
                <a:schemeClr val="bg1"/>
              </a:solidFill>
              <a:effectLst/>
              <a:uLnTx/>
              <a:uFillTx/>
            </a:rPr>
            <a:t>Empower people to use it through narrative</a:t>
          </a:r>
          <a:endParaRPr lang="en-GB" sz="1600" kern="1200">
            <a:solidFill>
              <a:schemeClr val="bg1"/>
            </a:solidFill>
          </a:endParaRPr>
        </a:p>
      </dsp:txBody>
      <dsp:txXfrm rot="10800000">
        <a:off x="9147448" y="1879200"/>
        <a:ext cx="1495861" cy="2247782"/>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03/14/2023</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3/14/2023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3/14/2023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3/14/2023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2181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3/14/2023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3/14/2023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3/14/2023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3/14/2023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3/14/2023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4077072"/>
            <a:ext cx="5184576" cy="1446550"/>
          </a:xfrm>
          <a:prstGeom prst="rect">
            <a:avLst/>
          </a:prstGeom>
          <a:noFill/>
        </p:spPr>
        <p:txBody>
          <a:bodyPr wrap="square" rtlCol="0">
            <a:spAutoFit/>
          </a:bodyPr>
          <a:lstStyle/>
          <a:p>
            <a:r>
              <a:rPr lang="en-US" sz="4400">
                <a:solidFill>
                  <a:srgbClr val="792989"/>
                </a:solidFill>
                <a:latin typeface="+mj-lt"/>
              </a:rPr>
              <a:t>Vision and Case for Change</a:t>
            </a:r>
          </a:p>
        </p:txBody>
      </p:sp>
      <p:sp>
        <p:nvSpPr>
          <p:cNvPr id="5" name="TextBox 4"/>
          <p:cNvSpPr txBox="1"/>
          <p:nvPr/>
        </p:nvSpPr>
        <p:spPr>
          <a:xfrm>
            <a:off x="5725596" y="5589240"/>
            <a:ext cx="1358064" cy="553998"/>
          </a:xfrm>
          <a:prstGeom prst="rect">
            <a:avLst/>
          </a:prstGeom>
          <a:noFill/>
        </p:spPr>
        <p:txBody>
          <a:bodyPr wrap="none" rtlCol="0">
            <a:spAutoFit/>
          </a:bodyPr>
          <a:lstStyle/>
          <a:p>
            <a:r>
              <a:rPr lang="en-US" sz="3000">
                <a:solidFill>
                  <a:srgbClr val="792989"/>
                </a:solidFill>
              </a:rPr>
              <a:t>A guide</a:t>
            </a:r>
          </a:p>
        </p:txBody>
      </p:sp>
    </p:spTree>
    <p:extLst>
      <p:ext uri="{BB962C8B-B14F-4D97-AF65-F5344CB8AC3E}">
        <p14:creationId xmlns:p14="http://schemas.microsoft.com/office/powerpoint/2010/main" val="3400617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392041" y="291826"/>
            <a:ext cx="9865096" cy="769441"/>
          </a:xfrm>
          <a:prstGeom prst="rect">
            <a:avLst/>
          </a:prstGeom>
          <a:noFill/>
        </p:spPr>
        <p:txBody>
          <a:bodyPr wrap="square" rtlCol="0">
            <a:spAutoFit/>
          </a:bodyPr>
          <a:lstStyle/>
          <a:p>
            <a:r>
              <a:rPr lang="en-US" sz="4400">
                <a:solidFill>
                  <a:srgbClr val="7E38AB"/>
                </a:solidFill>
                <a:latin typeface="+mj-lt"/>
              </a:rPr>
              <a:t>Document purpose</a:t>
            </a:r>
            <a:endParaRPr lang="en-JP" sz="4400">
              <a:solidFill>
                <a:srgbClr val="7E38AB"/>
              </a:solidFill>
              <a:latin typeface="+mj-lt"/>
            </a:endParaRPr>
          </a:p>
        </p:txBody>
      </p:sp>
      <p:graphicFrame>
        <p:nvGraphicFramePr>
          <p:cNvPr id="8" name="Group 93">
            <a:extLst>
              <a:ext uri="{FF2B5EF4-FFF2-40B4-BE49-F238E27FC236}">
                <a16:creationId xmlns:a16="http://schemas.microsoft.com/office/drawing/2014/main" id="{46150F62-56E5-48FC-BEA0-46D58A572AD9}"/>
              </a:ext>
            </a:extLst>
          </p:cNvPr>
          <p:cNvGraphicFramePr>
            <a:graphicFrameLocks/>
          </p:cNvGraphicFramePr>
          <p:nvPr>
            <p:extLst>
              <p:ext uri="{D42A27DB-BD31-4B8C-83A1-F6EECF244321}">
                <p14:modId xmlns:p14="http://schemas.microsoft.com/office/powerpoint/2010/main" val="4108311717"/>
              </p:ext>
            </p:extLst>
          </p:nvPr>
        </p:nvGraphicFramePr>
        <p:xfrm>
          <a:off x="602663" y="1332334"/>
          <a:ext cx="11015939" cy="5095240"/>
        </p:xfrm>
        <a:graphic>
          <a:graphicData uri="http://schemas.openxmlformats.org/drawingml/2006/table">
            <a:tbl>
              <a:tblPr/>
              <a:tblGrid>
                <a:gridCol w="1327653">
                  <a:extLst>
                    <a:ext uri="{9D8B030D-6E8A-4147-A177-3AD203B41FA5}">
                      <a16:colId xmlns:a16="http://schemas.microsoft.com/office/drawing/2014/main" val="20000"/>
                    </a:ext>
                  </a:extLst>
                </a:gridCol>
                <a:gridCol w="9688286">
                  <a:extLst>
                    <a:ext uri="{9D8B030D-6E8A-4147-A177-3AD203B41FA5}">
                      <a16:colId xmlns:a16="http://schemas.microsoft.com/office/drawing/2014/main" val="20001"/>
                    </a:ext>
                  </a:extLst>
                </a:gridCol>
              </a:tblGrid>
              <a:tr h="24628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1" i="0" u="none" strike="noStrike" kern="1200" cap="none" normalizeH="0" baseline="0" noProof="0">
                          <a:ln>
                            <a:noFill/>
                          </a:ln>
                          <a:solidFill>
                            <a:schemeClr val="bg1"/>
                          </a:solidFill>
                          <a:effectLst/>
                          <a:latin typeface="+mn-lt"/>
                          <a:ea typeface="MS PGothic"/>
                          <a:cs typeface="Arial"/>
                        </a:rPr>
                        <a:t>What is a Vision and Case for Change?</a:t>
                      </a:r>
                    </a:p>
                  </a:txBody>
                  <a:tcPr marL="45720" marR="45720"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0" i="0" u="none" strike="noStrike" kern="1200" cap="none" normalizeH="0" baseline="0" noProof="0" dirty="0">
                          <a:ln>
                            <a:noFill/>
                          </a:ln>
                          <a:solidFill>
                            <a:schemeClr val="tx1"/>
                          </a:solidFill>
                          <a:effectLst/>
                          <a:latin typeface="+mn-lt"/>
                          <a:ea typeface="MS PGothic"/>
                          <a:cs typeface="Arial"/>
                        </a:rPr>
                        <a:t>A </a:t>
                      </a:r>
                      <a:r>
                        <a:rPr kumimoji="0" lang="en-US" sz="1200" b="1" i="0" u="none" strike="noStrike" kern="1200" cap="none" normalizeH="0" baseline="0" noProof="0" dirty="0">
                          <a:ln>
                            <a:noFill/>
                          </a:ln>
                          <a:solidFill>
                            <a:schemeClr val="accent1"/>
                          </a:solidFill>
                          <a:effectLst/>
                          <a:latin typeface="+mn-lt"/>
                          <a:ea typeface="MS PGothic"/>
                          <a:cs typeface="Arial"/>
                        </a:rPr>
                        <a:t>Vision Statement </a:t>
                      </a:r>
                      <a:r>
                        <a:rPr kumimoji="0" lang="en-US" sz="1200" b="0" i="0" u="none" strike="noStrike" kern="1200" cap="none" normalizeH="0" baseline="0" noProof="0" dirty="0">
                          <a:ln>
                            <a:noFill/>
                          </a:ln>
                          <a:solidFill>
                            <a:schemeClr val="tx1"/>
                          </a:solidFill>
                          <a:effectLst/>
                          <a:latin typeface="+mn-lt"/>
                          <a:ea typeface="MS PGothic"/>
                          <a:cs typeface="Arial"/>
                        </a:rPr>
                        <a:t>is a clear and concise message of what the programme or project will achieve and what the future state will be, following programme/project delivery.</a:t>
                      </a:r>
                    </a:p>
                    <a:p>
                      <a:pPr marL="0" marR="0" lvl="0" indent="0" algn="l" defTabSz="914400" rtl="0" eaLnBrk="1" fontAlgn="base" latinLnBrk="0" hangingPunct="1">
                        <a:lnSpc>
                          <a:spcPct val="100000"/>
                        </a:lnSpc>
                        <a:spcBef>
                          <a:spcPts val="0"/>
                        </a:spcBef>
                        <a:spcAft>
                          <a:spcPts val="200"/>
                        </a:spcAft>
                        <a:buClrTx/>
                        <a:buSzTx/>
                        <a:buFontTx/>
                        <a:buNone/>
                        <a:tabLst/>
                      </a:pPr>
                      <a:endParaRPr kumimoji="0" lang="en-US" sz="1200" b="0" i="0" u="none" strike="noStrike" kern="1200" cap="none" normalizeH="0" baseline="0" noProof="0" dirty="0">
                        <a:ln>
                          <a:noFill/>
                        </a:ln>
                        <a:solidFill>
                          <a:schemeClr val="tx1"/>
                        </a:solidFill>
                        <a:effectLst/>
                        <a:latin typeface="+mn-lt"/>
                        <a:ea typeface="MS PGothic"/>
                        <a:cs typeface="Arial"/>
                      </a:endParaRPr>
                    </a:p>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0" i="0" u="none" strike="noStrike" cap="none" normalizeH="0" baseline="0" noProof="0" dirty="0">
                          <a:ln>
                            <a:noFill/>
                          </a:ln>
                          <a:solidFill>
                            <a:schemeClr val="tx1"/>
                          </a:solidFill>
                          <a:effectLst/>
                          <a:latin typeface="+mn-lt"/>
                          <a:ea typeface="MS PGothic"/>
                          <a:cs typeface="Arial"/>
                        </a:rPr>
                        <a:t>The </a:t>
                      </a:r>
                      <a:r>
                        <a:rPr kumimoji="0" lang="en-US" sz="1200" b="1" i="0" u="none" strike="noStrike" cap="none" normalizeH="0" baseline="0" noProof="0" dirty="0">
                          <a:ln>
                            <a:noFill/>
                          </a:ln>
                          <a:solidFill>
                            <a:schemeClr val="accent1"/>
                          </a:solidFill>
                          <a:effectLst/>
                          <a:latin typeface="+mn-lt"/>
                          <a:ea typeface="MS PGothic"/>
                          <a:cs typeface="Arial"/>
                        </a:rPr>
                        <a:t>Case for Change </a:t>
                      </a:r>
                      <a:r>
                        <a:rPr kumimoji="0" lang="en-US" sz="1200" b="0" i="0" u="none" strike="noStrike" cap="none" normalizeH="0" baseline="0" noProof="0" dirty="0">
                          <a:ln>
                            <a:noFill/>
                          </a:ln>
                          <a:solidFill>
                            <a:schemeClr val="tx1"/>
                          </a:solidFill>
                          <a:effectLst/>
                          <a:latin typeface="+mn-lt"/>
                          <a:ea typeface="MS PGothic"/>
                          <a:cs typeface="Arial"/>
                        </a:rPr>
                        <a:t>is a key tool that provides information on the rationale for change; it articulates the current state, why this needs to change and what the future state will look like to support a programme or project to deliver its vision.</a:t>
                      </a:r>
                    </a:p>
                    <a:p>
                      <a:pPr marL="0" marR="0" lvl="0" indent="0" algn="l" defTabSz="914400" rtl="0" eaLnBrk="1" fontAlgn="base" latinLnBrk="0" hangingPunct="1">
                        <a:lnSpc>
                          <a:spcPct val="100000"/>
                        </a:lnSpc>
                        <a:spcBef>
                          <a:spcPts val="0"/>
                        </a:spcBef>
                        <a:spcAft>
                          <a:spcPts val="200"/>
                        </a:spcAft>
                        <a:buClrTx/>
                        <a:buSzTx/>
                        <a:buFontTx/>
                        <a:buNone/>
                        <a:tabLst/>
                      </a:pPr>
                      <a:endParaRPr kumimoji="0" lang="en-US" sz="1200" b="0" i="0" u="none" strike="noStrike" kern="1200" cap="none" normalizeH="0" baseline="0" noProof="0" dirty="0">
                        <a:ln>
                          <a:noFill/>
                        </a:ln>
                        <a:solidFill>
                          <a:schemeClr val="tx1"/>
                        </a:solidFill>
                        <a:effectLst/>
                        <a:latin typeface="+mn-lt"/>
                        <a:ea typeface="MS PGothic"/>
                        <a:cs typeface="Arial"/>
                      </a:endParaRPr>
                    </a:p>
                  </a:txBody>
                  <a:tcPr marL="45720" marR="45720"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81461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1" i="0" u="none" strike="noStrike" kern="1200" cap="none" normalizeH="0" baseline="0" noProof="0">
                          <a:ln>
                            <a:noFill/>
                          </a:ln>
                          <a:solidFill>
                            <a:schemeClr val="bg1"/>
                          </a:solidFill>
                          <a:effectLst/>
                          <a:latin typeface="+mn-lt"/>
                          <a:ea typeface="MS PGothic"/>
                          <a:cs typeface="Arial"/>
                        </a:rPr>
                        <a:t>Why do we need a Vision and Case for Change?</a:t>
                      </a:r>
                    </a:p>
                  </a:txBody>
                  <a:tcPr marL="45720" marR="45720"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1" i="0" u="none" strike="noStrike" cap="none" normalizeH="0" baseline="0" noProof="0">
                          <a:ln>
                            <a:noFill/>
                          </a:ln>
                          <a:solidFill>
                            <a:schemeClr val="accent1"/>
                          </a:solidFill>
                          <a:effectLst/>
                          <a:latin typeface="+mn-lt"/>
                          <a:ea typeface="MS PGothic"/>
                          <a:cs typeface="Arial"/>
                        </a:rPr>
                        <a:t>Vision</a:t>
                      </a:r>
                    </a:p>
                    <a:p>
                      <a:pPr marL="0" marR="0" lvl="0" indent="0" algn="l" rtl="0" eaLnBrk="1" fontAlgn="base" latinLnBrk="0" hangingPunct="1">
                        <a:lnSpc>
                          <a:spcPct val="100000"/>
                        </a:lnSpc>
                        <a:spcBef>
                          <a:spcPts val="0"/>
                        </a:spcBef>
                        <a:spcAft>
                          <a:spcPts val="200"/>
                        </a:spcAft>
                        <a:buClrTx/>
                        <a:buSzTx/>
                        <a:buFontTx/>
                        <a:buNone/>
                      </a:pPr>
                      <a:r>
                        <a:rPr kumimoji="0" lang="en-US" sz="1200" b="0" i="0" u="none" strike="noStrike" cap="none" normalizeH="0" baseline="0" noProof="0">
                          <a:ln>
                            <a:noFill/>
                          </a:ln>
                          <a:solidFill>
                            <a:schemeClr val="tx1"/>
                          </a:solidFill>
                          <a:effectLst/>
                          <a:latin typeface="+mn-lt"/>
                          <a:ea typeface="MS PGothic"/>
                          <a:cs typeface="Arial"/>
                        </a:rPr>
                        <a:t>A clear vision statement is a critical requirement to make change in any major transformation programme or project,</a:t>
                      </a:r>
                      <a:r>
                        <a:rPr lang="en-US" sz="1200" b="0" i="0" u="none" strike="noStrike" cap="none" normalizeH="0" baseline="0" noProof="0">
                          <a:ln>
                            <a:noFill/>
                          </a:ln>
                          <a:solidFill>
                            <a:schemeClr val="tx1"/>
                          </a:solidFill>
                          <a:effectLst/>
                          <a:latin typeface="+mn-lt"/>
                          <a:ea typeface="MS PGothic"/>
                          <a:cs typeface="Arial"/>
                        </a:rPr>
                        <a:t> </a:t>
                      </a:r>
                      <a:r>
                        <a:rPr kumimoji="0" lang="en-US" sz="1200" b="0" i="0" u="none" strike="noStrike" cap="none" normalizeH="0" baseline="0" noProof="0">
                          <a:ln>
                            <a:noFill/>
                          </a:ln>
                          <a:solidFill>
                            <a:schemeClr val="tx1"/>
                          </a:solidFill>
                          <a:effectLst/>
                          <a:latin typeface="+mn-lt"/>
                          <a:ea typeface="MS PGothic"/>
                          <a:cs typeface="Arial"/>
                        </a:rPr>
                        <a:t> a smooth, coherent and holistic process. It:</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Gives a sense of the future</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Guides decision making and strategy</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Creates a shared purpose</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Creates buy in and drives momentum.</a:t>
                      </a:r>
                    </a:p>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1" i="0" u="none" strike="noStrike" cap="none" normalizeH="0" baseline="0" noProof="0">
                          <a:ln>
                            <a:noFill/>
                          </a:ln>
                          <a:solidFill>
                            <a:schemeClr val="accent1"/>
                          </a:solidFill>
                          <a:effectLst/>
                          <a:latin typeface="+mn-lt"/>
                          <a:ea typeface="MS PGothic"/>
                          <a:cs typeface="Arial"/>
                        </a:rPr>
                        <a:t>Case for Change</a:t>
                      </a:r>
                    </a:p>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0" i="0" u="none" strike="noStrike" cap="none" normalizeH="0" baseline="0" noProof="0">
                          <a:ln>
                            <a:noFill/>
                          </a:ln>
                          <a:solidFill>
                            <a:schemeClr val="tx1"/>
                          </a:solidFill>
                          <a:effectLst/>
                          <a:latin typeface="+mn-lt"/>
                          <a:ea typeface="MS PGothic"/>
                          <a:cs typeface="Arial"/>
                        </a:rPr>
                        <a:t>It is also important that all stakeholders are fully aware of the reasons the current state must be changed. Developing a shared understanding of the drivers for change and the benefits to be achieved will help to:</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Increase buy-in for the change</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Harness resources required to make the change happen</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GB" sz="1200" b="0" kern="1200" noProof="0">
                          <a:solidFill>
                            <a:schemeClr val="tx1"/>
                          </a:solidFill>
                          <a:latin typeface="+mn-lt"/>
                          <a:ea typeface="+mn-ea"/>
                          <a:cs typeface="+mn-cs"/>
                        </a:rPr>
                        <a:t>Minimise</a:t>
                      </a:r>
                      <a:r>
                        <a:rPr lang="en-US" sz="1200" b="0" kern="1200" noProof="0">
                          <a:solidFill>
                            <a:schemeClr val="tx1"/>
                          </a:solidFill>
                          <a:latin typeface="+mn-lt"/>
                          <a:ea typeface="+mn-ea"/>
                          <a:cs typeface="+mn-cs"/>
                        </a:rPr>
                        <a:t> resistance</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Anticipate questions and concerns</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a:solidFill>
                            <a:schemeClr val="tx1"/>
                          </a:solidFill>
                          <a:latin typeface="+mn-lt"/>
                          <a:ea typeface="+mn-ea"/>
                          <a:cs typeface="+mn-cs"/>
                        </a:rPr>
                        <a:t>Generate interest and dialogue about the changes.</a:t>
                      </a:r>
                    </a:p>
                  </a:txBody>
                  <a:tcPr marL="45720" marR="45720"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34962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1" i="0" u="none" strike="noStrike" kern="1200" cap="none" normalizeH="0" baseline="0" noProof="0">
                          <a:ln>
                            <a:noFill/>
                          </a:ln>
                          <a:solidFill>
                            <a:schemeClr val="bg1"/>
                          </a:solidFill>
                          <a:effectLst/>
                          <a:latin typeface="+mn-lt"/>
                          <a:ea typeface="MS PGothic"/>
                          <a:cs typeface="Arial"/>
                        </a:rPr>
                        <a:t>Who is the Vision and Case for Change for?</a:t>
                      </a:r>
                    </a:p>
                  </a:txBody>
                  <a:tcPr marL="45720" marR="45720"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0"/>
                        </a:spcBef>
                        <a:spcAft>
                          <a:spcPts val="200"/>
                        </a:spcAft>
                        <a:buClrTx/>
                        <a:buSzTx/>
                        <a:buFontTx/>
                        <a:buNone/>
                        <a:tabLst/>
                      </a:pPr>
                      <a:r>
                        <a:rPr kumimoji="0" lang="en-US" sz="1200" b="0" i="0" u="none" strike="noStrike" cap="none" normalizeH="0" baseline="0" noProof="0" dirty="0">
                          <a:ln>
                            <a:noFill/>
                          </a:ln>
                          <a:solidFill>
                            <a:schemeClr val="tx1"/>
                          </a:solidFill>
                          <a:effectLst/>
                          <a:latin typeface="+mn-lt"/>
                          <a:ea typeface="MS PGothic"/>
                          <a:cs typeface="Arial"/>
                        </a:rPr>
                        <a:t>The </a:t>
                      </a:r>
                      <a:r>
                        <a:rPr kumimoji="0" lang="en-US" sz="1200" b="1" i="0" u="none" strike="noStrike" cap="none" normalizeH="0" baseline="0" noProof="0" dirty="0">
                          <a:ln>
                            <a:noFill/>
                          </a:ln>
                          <a:solidFill>
                            <a:schemeClr val="accent1"/>
                          </a:solidFill>
                          <a:effectLst/>
                          <a:latin typeface="+mn-lt"/>
                          <a:ea typeface="MS PGothic"/>
                          <a:cs typeface="Arial"/>
                        </a:rPr>
                        <a:t>Vision and Case for Change </a:t>
                      </a:r>
                      <a:r>
                        <a:rPr kumimoji="0" lang="en-US" sz="1200" b="0" i="0" u="none" strike="noStrike" cap="none" normalizeH="0" baseline="0" noProof="0" dirty="0">
                          <a:ln>
                            <a:noFill/>
                          </a:ln>
                          <a:solidFill>
                            <a:schemeClr val="tx1"/>
                          </a:solidFill>
                          <a:effectLst/>
                          <a:latin typeface="+mn-lt"/>
                          <a:ea typeface="MS PGothic"/>
                          <a:cs typeface="Arial"/>
                        </a:rPr>
                        <a:t>contains messages that are relevant for:</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dirty="0">
                          <a:solidFill>
                            <a:schemeClr val="tx1"/>
                          </a:solidFill>
                          <a:latin typeface="+mn-lt"/>
                          <a:ea typeface="+mn-ea"/>
                          <a:cs typeface="+mn-cs"/>
                        </a:rPr>
                        <a:t>Internal recipients of change (the MDAs)</a:t>
                      </a:r>
                    </a:p>
                    <a:p>
                      <a:pPr marL="285750" marR="0" lvl="0" indent="-285750" algn="l" defTabSz="914400" rtl="0" eaLnBrk="0" fontAlgn="base" latinLnBrk="0" hangingPunct="0">
                        <a:lnSpc>
                          <a:spcPct val="100000"/>
                        </a:lnSpc>
                        <a:spcBef>
                          <a:spcPct val="0"/>
                        </a:spcBef>
                        <a:spcAft>
                          <a:spcPts val="200"/>
                        </a:spcAft>
                        <a:buClr>
                          <a:schemeClr val="accent1"/>
                        </a:buClr>
                        <a:buSzPct val="70000"/>
                        <a:buFont typeface="Arial" panose="020B0604020202020204" pitchFamily="34" charset="0"/>
                        <a:buChar char="•"/>
                        <a:tabLst>
                          <a:tab pos="457200" algn="l"/>
                          <a:tab pos="914400" algn="l"/>
                          <a:tab pos="1463040" algn="l"/>
                          <a:tab pos="201930" algn="l"/>
                          <a:tab pos="914400" algn="l"/>
                          <a:tab pos="1463040" algn="l"/>
                        </a:tabLst>
                      </a:pPr>
                      <a:r>
                        <a:rPr lang="en-US" sz="1200" b="0" kern="1200" noProof="0" dirty="0">
                          <a:solidFill>
                            <a:schemeClr val="tx1"/>
                          </a:solidFill>
                          <a:latin typeface="+mn-lt"/>
                          <a:ea typeface="+mn-ea"/>
                          <a:cs typeface="+mn-cs"/>
                        </a:rPr>
                        <a:t>External recipients of change (e.g., Organisational Partners or other third-party stakeholders).</a:t>
                      </a:r>
                    </a:p>
                  </a:txBody>
                  <a:tcPr marL="45720" marR="45720"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229261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Overview</a:t>
            </a:r>
            <a:endParaRPr lang="en-JP" sz="4400">
              <a:solidFill>
                <a:srgbClr val="7E38AB"/>
              </a:solidFill>
              <a:latin typeface="+mj-lt"/>
            </a:endParaRPr>
          </a:p>
        </p:txBody>
      </p:sp>
      <p:sp>
        <p:nvSpPr>
          <p:cNvPr id="5" name="TextBox 4">
            <a:extLst>
              <a:ext uri="{FF2B5EF4-FFF2-40B4-BE49-F238E27FC236}">
                <a16:creationId xmlns:a16="http://schemas.microsoft.com/office/drawing/2014/main" id="{DC596C80-7571-4709-BE60-A458F572F42C}"/>
              </a:ext>
            </a:extLst>
          </p:cNvPr>
          <p:cNvSpPr txBox="1"/>
          <p:nvPr/>
        </p:nvSpPr>
        <p:spPr>
          <a:xfrm>
            <a:off x="433137" y="1484784"/>
            <a:ext cx="11105719" cy="646331"/>
          </a:xfrm>
          <a:prstGeom prst="rect">
            <a:avLst/>
          </a:prstGeom>
          <a:noFill/>
        </p:spPr>
        <p:txBody>
          <a:bodyPr wrap="square" rtlCol="0">
            <a:spAutoFit/>
          </a:bodyPr>
          <a:lstStyle/>
          <a:p>
            <a:pPr marL="0" lvl="1">
              <a:spcBef>
                <a:spcPts val="300"/>
              </a:spcBef>
              <a:spcAft>
                <a:spcPts val="600"/>
              </a:spcAft>
              <a:buClr>
                <a:srgbClr val="FFE600"/>
              </a:buClr>
              <a:buSzPct val="70000"/>
            </a:pPr>
            <a:r>
              <a:rPr lang="en-JM" sz="1200" dirty="0">
                <a:solidFill>
                  <a:srgbClr val="2E2E38"/>
                </a:solidFill>
              </a:rPr>
              <a:t>Every individual has a basic human need to feel they are part of something purposeful.  People don’t buy what you do or how you do it but </a:t>
            </a:r>
            <a:r>
              <a:rPr lang="en-JM" sz="1200" b="1" dirty="0">
                <a:solidFill>
                  <a:srgbClr val="2E2E38"/>
                </a:solidFill>
              </a:rPr>
              <a:t>why you do it</a:t>
            </a:r>
            <a:r>
              <a:rPr lang="en-JM" sz="1200" dirty="0">
                <a:solidFill>
                  <a:srgbClr val="2E2E38"/>
                </a:solidFill>
              </a:rPr>
              <a:t>.  Creating a compelling and clear purpose, vision, and case for change narrative helps to consistently drive understanding and gain support for the change. Your workshop is to drive out the </a:t>
            </a:r>
            <a:r>
              <a:rPr lang="en-GB" sz="1200" b="1" dirty="0">
                <a:solidFill>
                  <a:srgbClr val="2E2E38"/>
                </a:solidFill>
              </a:rPr>
              <a:t>“</a:t>
            </a:r>
            <a:r>
              <a:rPr lang="en-JM" sz="1200" b="1" dirty="0">
                <a:solidFill>
                  <a:srgbClr val="2E2E38"/>
                </a:solidFill>
              </a:rPr>
              <a:t>why”</a:t>
            </a:r>
            <a:r>
              <a:rPr lang="en-JM" sz="1200" dirty="0">
                <a:solidFill>
                  <a:srgbClr val="2E2E38"/>
                </a:solidFill>
              </a:rPr>
              <a:t> clearly and to be a powerful and simple way to </a:t>
            </a:r>
            <a:r>
              <a:rPr lang="en-JM" sz="1200" b="1" dirty="0">
                <a:solidFill>
                  <a:srgbClr val="2E2E38"/>
                </a:solidFill>
              </a:rPr>
              <a:t>communicate your purpose.</a:t>
            </a:r>
          </a:p>
        </p:txBody>
      </p:sp>
      <p:sp>
        <p:nvSpPr>
          <p:cNvPr id="6" name="TextBox 5">
            <a:extLst>
              <a:ext uri="{FF2B5EF4-FFF2-40B4-BE49-F238E27FC236}">
                <a16:creationId xmlns:a16="http://schemas.microsoft.com/office/drawing/2014/main" id="{47E76B68-5AFD-4277-AEDB-2D6062CE1076}"/>
              </a:ext>
            </a:extLst>
          </p:cNvPr>
          <p:cNvSpPr txBox="1"/>
          <p:nvPr/>
        </p:nvSpPr>
        <p:spPr>
          <a:xfrm>
            <a:off x="433137" y="2277764"/>
            <a:ext cx="11105719" cy="1515800"/>
          </a:xfrm>
          <a:prstGeom prst="rect">
            <a:avLst/>
          </a:prstGeom>
          <a:noFill/>
        </p:spPr>
        <p:txBody>
          <a:bodyPr wrap="square" rtlCol="0">
            <a:spAutoFit/>
          </a:bodyPr>
          <a:lstStyle/>
          <a:p>
            <a:pPr marL="0" lvl="1">
              <a:spcBef>
                <a:spcPts val="1200"/>
              </a:spcBef>
              <a:spcAft>
                <a:spcPts val="600"/>
              </a:spcAft>
              <a:buClr>
                <a:srgbClr val="FFE600"/>
              </a:buClr>
              <a:buSzPct val="70000"/>
            </a:pPr>
            <a:r>
              <a:rPr lang="en-JM" sz="1200" b="1">
                <a:solidFill>
                  <a:srgbClr val="2E2E38"/>
                </a:solidFill>
              </a:rPr>
              <a:t>Background reading:</a:t>
            </a:r>
          </a:p>
          <a:p>
            <a:pPr marL="0" lvl="1">
              <a:spcBef>
                <a:spcPts val="600"/>
              </a:spcBef>
              <a:spcAft>
                <a:spcPts val="600"/>
              </a:spcAft>
              <a:buClr>
                <a:srgbClr val="FFE600"/>
              </a:buClr>
              <a:buSzPct val="70000"/>
            </a:pPr>
            <a:r>
              <a:rPr lang="en-JM" sz="1200">
                <a:solidFill>
                  <a:srgbClr val="2E2E38"/>
                </a:solidFill>
              </a:rPr>
              <a:t>Prior to identifying the “Case for Change,” take into account the following:</a:t>
            </a:r>
          </a:p>
          <a:p>
            <a:pPr marL="228600" lvl="1" indent="-228600">
              <a:spcBef>
                <a:spcPts val="300"/>
              </a:spcBef>
              <a:spcAft>
                <a:spcPts val="600"/>
              </a:spcAft>
              <a:buSzPct val="100000"/>
              <a:buAutoNum type="arabicParenR"/>
            </a:pPr>
            <a:r>
              <a:rPr lang="en-JM" sz="1200">
                <a:solidFill>
                  <a:srgbClr val="2E2E38"/>
                </a:solidFill>
              </a:rPr>
              <a:t>Review the business case, benefits, and any materials that were used to promote, and gain the approval of the project or initiative.</a:t>
            </a:r>
          </a:p>
          <a:p>
            <a:pPr marL="228600" lvl="1" indent="-228600">
              <a:spcBef>
                <a:spcPts val="300"/>
              </a:spcBef>
              <a:spcAft>
                <a:spcPts val="600"/>
              </a:spcAft>
              <a:buSzPct val="100000"/>
              <a:buAutoNum type="arabicParenR"/>
            </a:pPr>
            <a:r>
              <a:rPr lang="en-JM" sz="1200">
                <a:solidFill>
                  <a:srgbClr val="2E2E38"/>
                </a:solidFill>
              </a:rPr>
              <a:t>Circulate the Project Charter to attendees.</a:t>
            </a:r>
          </a:p>
          <a:p>
            <a:pPr marL="228600" lvl="1" indent="-228600">
              <a:spcBef>
                <a:spcPts val="300"/>
              </a:spcBef>
              <a:spcAft>
                <a:spcPts val="600"/>
              </a:spcAft>
              <a:buSzPct val="100000"/>
              <a:buFontTx/>
              <a:buAutoNum type="arabicParenR"/>
            </a:pPr>
            <a:r>
              <a:rPr lang="en-JM" sz="1200">
                <a:solidFill>
                  <a:srgbClr val="000000"/>
                </a:solidFill>
                <a:ea typeface="Times New Roman" panose="02020603050405020304" pitchFamily="18" charset="0"/>
                <a:cs typeface="Arial" panose="020B0604020202020204" pitchFamily="34" charset="0"/>
              </a:rPr>
              <a:t>Identify specific questions around the desired future state that will be asked during the session.</a:t>
            </a:r>
          </a:p>
        </p:txBody>
      </p:sp>
      <p:sp>
        <p:nvSpPr>
          <p:cNvPr id="7" name="TextBox 6">
            <a:extLst>
              <a:ext uri="{FF2B5EF4-FFF2-40B4-BE49-F238E27FC236}">
                <a16:creationId xmlns:a16="http://schemas.microsoft.com/office/drawing/2014/main" id="{7715F279-6114-47D1-81D2-41109088924C}"/>
              </a:ext>
            </a:extLst>
          </p:cNvPr>
          <p:cNvSpPr txBox="1"/>
          <p:nvPr/>
        </p:nvSpPr>
        <p:spPr>
          <a:xfrm>
            <a:off x="494781" y="4049332"/>
            <a:ext cx="2926559" cy="1015663"/>
          </a:xfrm>
          <a:prstGeom prst="rect">
            <a:avLst/>
          </a:prstGeom>
          <a:solidFill>
            <a:schemeClr val="bg2"/>
          </a:solidFill>
          <a:ln>
            <a:solidFill>
              <a:schemeClr val="accent1"/>
            </a:solidFill>
          </a:ln>
        </p:spPr>
        <p:txBody>
          <a:bodyPr wrap="square" rtlCol="0">
            <a:spAutoFit/>
          </a:bodyPr>
          <a:lstStyle/>
          <a:p>
            <a:r>
              <a:rPr lang="en-JM" sz="1200" b="1"/>
              <a:t>Workshop attendees:</a:t>
            </a:r>
            <a:br>
              <a:rPr lang="en-JM" sz="1200"/>
            </a:br>
            <a:endParaRPr lang="en-JM" sz="1200"/>
          </a:p>
          <a:p>
            <a:pPr marL="171450" indent="-171450">
              <a:buFont typeface="Arial" panose="020B0604020202020204" pitchFamily="34" charset="0"/>
              <a:buChar char="•"/>
            </a:pPr>
            <a:r>
              <a:rPr lang="en-JM" sz="1200"/>
              <a:t>Project Executive Sponsor </a:t>
            </a:r>
          </a:p>
          <a:p>
            <a:pPr marL="171450" indent="-171450">
              <a:buFont typeface="Arial" panose="020B0604020202020204" pitchFamily="34" charset="0"/>
              <a:buChar char="•"/>
            </a:pPr>
            <a:r>
              <a:rPr lang="en-JM" sz="1200"/>
              <a:t>Steering Committee Members</a:t>
            </a:r>
          </a:p>
          <a:p>
            <a:pPr marL="171450" indent="-171450">
              <a:buFont typeface="Arial" panose="020B0604020202020204" pitchFamily="34" charset="0"/>
              <a:buChar char="•"/>
            </a:pPr>
            <a:r>
              <a:rPr lang="en-JM" sz="1200"/>
              <a:t>Project/Workstream Team Leads </a:t>
            </a:r>
          </a:p>
        </p:txBody>
      </p:sp>
    </p:spTree>
    <p:extLst>
      <p:ext uri="{BB962C8B-B14F-4D97-AF65-F5344CB8AC3E}">
        <p14:creationId xmlns:p14="http://schemas.microsoft.com/office/powerpoint/2010/main" val="288364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07368" y="307443"/>
            <a:ext cx="9865096" cy="769441"/>
          </a:xfrm>
          <a:prstGeom prst="rect">
            <a:avLst/>
          </a:prstGeom>
          <a:noFill/>
        </p:spPr>
        <p:txBody>
          <a:bodyPr wrap="square" rtlCol="0">
            <a:spAutoFit/>
          </a:bodyPr>
          <a:lstStyle/>
          <a:p>
            <a:r>
              <a:rPr lang="en-US" sz="4400">
                <a:solidFill>
                  <a:srgbClr val="7E38AB"/>
                </a:solidFill>
                <a:latin typeface="+mj-lt"/>
              </a:rPr>
              <a:t>Case for change</a:t>
            </a:r>
            <a:endParaRPr lang="en-JP" sz="4400">
              <a:solidFill>
                <a:srgbClr val="7E38AB"/>
              </a:solidFill>
              <a:latin typeface="+mj-lt"/>
            </a:endParaRPr>
          </a:p>
        </p:txBody>
      </p:sp>
      <p:sp>
        <p:nvSpPr>
          <p:cNvPr id="8" name="Title 1">
            <a:extLst>
              <a:ext uri="{FF2B5EF4-FFF2-40B4-BE49-F238E27FC236}">
                <a16:creationId xmlns:a16="http://schemas.microsoft.com/office/drawing/2014/main" id="{8D53D999-8B8F-4FCE-AF76-DECC1C2F2B59}"/>
              </a:ext>
            </a:extLst>
          </p:cNvPr>
          <p:cNvSpPr txBox="1">
            <a:spLocks/>
          </p:cNvSpPr>
          <p:nvPr/>
        </p:nvSpPr>
        <p:spPr>
          <a:xfrm>
            <a:off x="413003" y="1028599"/>
            <a:ext cx="11854342" cy="10017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algn="l"/>
            <a:r>
              <a:rPr lang="en-US" sz="2000" dirty="0">
                <a:solidFill>
                  <a:schemeClr val="tx1">
                    <a:lumMod val="75000"/>
                    <a:lumOff val="25000"/>
                  </a:schemeClr>
                </a:solidFill>
                <a:latin typeface="+mn-lt"/>
              </a:rPr>
              <a:t>The case for change provides a clear story about the purpose and intended outcomes of our path to the future </a:t>
            </a:r>
          </a:p>
        </p:txBody>
      </p:sp>
      <p:sp>
        <p:nvSpPr>
          <p:cNvPr id="21" name="TextBox 20">
            <a:extLst>
              <a:ext uri="{FF2B5EF4-FFF2-40B4-BE49-F238E27FC236}">
                <a16:creationId xmlns:a16="http://schemas.microsoft.com/office/drawing/2014/main" id="{0FBCFB17-F514-4367-B65C-7E7294C905F6}"/>
              </a:ext>
            </a:extLst>
          </p:cNvPr>
          <p:cNvSpPr txBox="1"/>
          <p:nvPr/>
        </p:nvSpPr>
        <p:spPr>
          <a:xfrm>
            <a:off x="2399579" y="2141861"/>
            <a:ext cx="7463963" cy="307777"/>
          </a:xfrm>
          <a:prstGeom prst="rect">
            <a:avLst/>
          </a:prstGeom>
          <a:noFill/>
        </p:spPr>
        <p:txBody>
          <a:bodyPr wrap="square" lIns="0" tIns="0" rIns="0" bIns="0" rtlCol="0">
            <a:spAutoFit/>
          </a:bodyPr>
          <a:lstStyle/>
          <a:p>
            <a:pPr marR="0" lvl="0" indent="0" algn="ctr" fontAlgn="auto">
              <a:lnSpc>
                <a:spcPct val="100000"/>
              </a:lnSpc>
              <a:spcBef>
                <a:spcPts val="0"/>
              </a:spcBef>
              <a:spcAft>
                <a:spcPts val="0"/>
              </a:spcAft>
              <a:buClrTx/>
              <a:buSzTx/>
              <a:buFontTx/>
              <a:buNone/>
              <a:tabLst/>
              <a:defRPr/>
            </a:pPr>
            <a:r>
              <a:rPr lang="en-US" sz="2000" b="1">
                <a:solidFill>
                  <a:srgbClr val="7E38AB"/>
                </a:solidFill>
                <a:latin typeface="+mj-lt"/>
              </a:rPr>
              <a:t>Components of the “case </a:t>
            </a:r>
            <a:r>
              <a:rPr lang="en-US" sz="2000" b="1" dirty="0">
                <a:solidFill>
                  <a:srgbClr val="7E38AB"/>
                </a:solidFill>
                <a:latin typeface="+mj-lt"/>
              </a:rPr>
              <a:t>for change”</a:t>
            </a:r>
          </a:p>
        </p:txBody>
      </p:sp>
      <p:grpSp>
        <p:nvGrpSpPr>
          <p:cNvPr id="3" name="Group 2">
            <a:extLst>
              <a:ext uri="{FF2B5EF4-FFF2-40B4-BE49-F238E27FC236}">
                <a16:creationId xmlns:a16="http://schemas.microsoft.com/office/drawing/2014/main" id="{767610ED-6C52-4CF8-9E56-E5B04569E086}"/>
              </a:ext>
            </a:extLst>
          </p:cNvPr>
          <p:cNvGrpSpPr/>
          <p:nvPr/>
        </p:nvGrpSpPr>
        <p:grpSpPr>
          <a:xfrm>
            <a:off x="739681" y="2651990"/>
            <a:ext cx="10783757" cy="3997425"/>
            <a:chOff x="1481772" y="2580308"/>
            <a:chExt cx="8919528" cy="3997425"/>
          </a:xfrm>
        </p:grpSpPr>
        <p:sp>
          <p:nvSpPr>
            <p:cNvPr id="9" name="Textfeld 26">
              <a:extLst>
                <a:ext uri="{FF2B5EF4-FFF2-40B4-BE49-F238E27FC236}">
                  <a16:creationId xmlns:a16="http://schemas.microsoft.com/office/drawing/2014/main" id="{4F28C965-AA10-406E-88D1-07CB582E2BA4}"/>
                </a:ext>
              </a:extLst>
            </p:cNvPr>
            <p:cNvSpPr txBox="1"/>
            <p:nvPr/>
          </p:nvSpPr>
          <p:spPr bwMode="gray">
            <a:xfrm>
              <a:off x="1494472" y="4340190"/>
              <a:ext cx="1564963" cy="1507538"/>
            </a:xfrm>
            <a:prstGeom prst="rect">
              <a:avLst/>
            </a:prstGeom>
            <a:solidFill>
              <a:schemeClr val="tx2"/>
            </a:solidFill>
            <a:ln w="12700" algn="ctr">
              <a:noFill/>
              <a:miter lim="800000"/>
              <a:headEnd/>
              <a:tailEnd/>
            </a:ln>
            <a:effectLst/>
          </p:spPr>
          <p:txBody>
            <a:bodyPr lIns="72000" tIns="72000" rIns="72000" bIns="72000" anchor="ctr" anchorCtr="0"/>
            <a:lstStyle/>
            <a:p>
              <a:pPr marL="0" marR="0" lvl="0" indent="0" algn="ctr" defTabSz="801688" rtl="0" eaLnBrk="0" fontAlgn="auto" latinLnBrk="0" hangingPunct="0">
                <a:lnSpc>
                  <a:spcPct val="100000"/>
                </a:lnSpc>
                <a:spcBef>
                  <a:spcPts val="0"/>
                </a:spcBef>
                <a:spcAft>
                  <a:spcPct val="40000"/>
                </a:spcAft>
                <a:buClr>
                  <a:srgbClr val="808080"/>
                </a:buClr>
                <a:buSzTx/>
                <a:buFontTx/>
                <a:buNone/>
                <a:tabLst/>
                <a:defRPr/>
              </a:pPr>
              <a:r>
                <a:rPr kumimoji="0" lang="en-US" sz="1400" b="0" i="0" u="none" strike="noStrike" kern="1200" cap="none" spc="0" normalizeH="0" baseline="0" noProof="1">
                  <a:ln>
                    <a:noFill/>
                  </a:ln>
                  <a:solidFill>
                    <a:prstClr val="white"/>
                  </a:solidFill>
                  <a:effectLst/>
                  <a:uLnTx/>
                  <a:uFillTx/>
                  <a:ea typeface="+mn-ea"/>
                  <a:cs typeface="Arial" charset="0"/>
                </a:rPr>
                <a:t>Why are we going through these changes?</a:t>
              </a:r>
            </a:p>
          </p:txBody>
        </p:sp>
        <p:sp>
          <p:nvSpPr>
            <p:cNvPr id="10" name="Textfeld 27">
              <a:extLst>
                <a:ext uri="{FF2B5EF4-FFF2-40B4-BE49-F238E27FC236}">
                  <a16:creationId xmlns:a16="http://schemas.microsoft.com/office/drawing/2014/main" id="{355B5A5C-8D2D-4A9C-A690-346C94DFC94F}"/>
                </a:ext>
              </a:extLst>
            </p:cNvPr>
            <p:cNvSpPr txBox="1"/>
            <p:nvPr/>
          </p:nvSpPr>
          <p:spPr bwMode="gray">
            <a:xfrm>
              <a:off x="3866827" y="4340191"/>
              <a:ext cx="1564964" cy="1507538"/>
            </a:xfrm>
            <a:prstGeom prst="rect">
              <a:avLst/>
            </a:prstGeom>
            <a:solidFill>
              <a:schemeClr val="accent1"/>
            </a:solidFill>
            <a:ln w="12700" algn="ctr">
              <a:noFill/>
              <a:miter lim="800000"/>
              <a:headEnd/>
              <a:tailEnd/>
            </a:ln>
            <a:effectLst/>
          </p:spPr>
          <p:txBody>
            <a:bodyPr lIns="72000" tIns="72000" rIns="72000" bIns="72000" anchor="ctr" anchorCtr="0"/>
            <a:lstStyle/>
            <a:p>
              <a:pPr marL="0" marR="0" lvl="0" indent="0" algn="ctr" defTabSz="801688" rtl="0" eaLnBrk="0" fontAlgn="auto" latinLnBrk="0" hangingPunct="0">
                <a:lnSpc>
                  <a:spcPct val="100000"/>
                </a:lnSpc>
                <a:spcBef>
                  <a:spcPts val="0"/>
                </a:spcBef>
                <a:spcAft>
                  <a:spcPct val="40000"/>
                </a:spcAft>
                <a:buClr>
                  <a:srgbClr val="808080"/>
                </a:buClr>
                <a:buSzTx/>
                <a:buFontTx/>
                <a:buNone/>
                <a:tabLst/>
                <a:defRPr/>
              </a:pPr>
              <a:r>
                <a:rPr kumimoji="0" lang="en-US" sz="1400" b="0" i="0" u="none" strike="noStrike" kern="1200" cap="none" spc="0" normalizeH="0" baseline="0" noProof="1">
                  <a:ln>
                    <a:noFill/>
                  </a:ln>
                  <a:solidFill>
                    <a:prstClr val="white"/>
                  </a:solidFill>
                  <a:effectLst/>
                  <a:uLnTx/>
                  <a:uFillTx/>
                  <a:ea typeface="+mn-ea"/>
                  <a:cs typeface="Arial" charset="0"/>
                </a:rPr>
                <a:t>What are we going to achieve? </a:t>
              </a:r>
            </a:p>
          </p:txBody>
        </p:sp>
        <p:sp>
          <p:nvSpPr>
            <p:cNvPr id="11" name="Textfeld 28">
              <a:extLst>
                <a:ext uri="{FF2B5EF4-FFF2-40B4-BE49-F238E27FC236}">
                  <a16:creationId xmlns:a16="http://schemas.microsoft.com/office/drawing/2014/main" id="{93151801-6A8D-4CB0-9F92-568B0D95E11A}"/>
                </a:ext>
              </a:extLst>
            </p:cNvPr>
            <p:cNvSpPr txBox="1"/>
            <p:nvPr/>
          </p:nvSpPr>
          <p:spPr bwMode="gray">
            <a:xfrm>
              <a:off x="6239183" y="4340190"/>
              <a:ext cx="1564964" cy="1507538"/>
            </a:xfrm>
            <a:prstGeom prst="rect">
              <a:avLst/>
            </a:prstGeom>
            <a:solidFill>
              <a:schemeClr val="accent2"/>
            </a:solidFill>
            <a:ln w="12700" algn="ctr">
              <a:noFill/>
              <a:miter lim="800000"/>
              <a:headEnd/>
              <a:tailEnd/>
            </a:ln>
            <a:effectLst/>
          </p:spPr>
          <p:txBody>
            <a:bodyPr lIns="72000" tIns="72000" rIns="72000" bIns="72000" anchor="ctr" anchorCtr="0"/>
            <a:lstStyle/>
            <a:p>
              <a:pPr marL="0" marR="0" lvl="0" indent="0" algn="ctr" defTabSz="801688" rtl="0" eaLnBrk="0" fontAlgn="auto" latinLnBrk="0" hangingPunct="0">
                <a:lnSpc>
                  <a:spcPct val="100000"/>
                </a:lnSpc>
                <a:spcBef>
                  <a:spcPts val="0"/>
                </a:spcBef>
                <a:spcAft>
                  <a:spcPct val="40000"/>
                </a:spcAft>
                <a:buClr>
                  <a:srgbClr val="808080"/>
                </a:buClr>
                <a:buSzTx/>
                <a:buFontTx/>
                <a:buNone/>
                <a:tabLst/>
                <a:defRPr/>
              </a:pPr>
              <a:r>
                <a:rPr kumimoji="0" lang="en-US" sz="1400" b="0" i="0" u="none" strike="noStrike" kern="1200" cap="none" spc="0" normalizeH="0" baseline="0" noProof="1">
                  <a:ln>
                    <a:noFill/>
                  </a:ln>
                  <a:solidFill>
                    <a:prstClr val="white"/>
                  </a:solidFill>
                  <a:effectLst/>
                  <a:uLnTx/>
                  <a:uFillTx/>
                  <a:ea typeface="+mn-ea"/>
                  <a:cs typeface="Arial" charset="0"/>
                </a:rPr>
                <a:t>How will we get there? </a:t>
              </a:r>
            </a:p>
          </p:txBody>
        </p:sp>
        <p:sp>
          <p:nvSpPr>
            <p:cNvPr id="12" name="Textfeld 29">
              <a:extLst>
                <a:ext uri="{FF2B5EF4-FFF2-40B4-BE49-F238E27FC236}">
                  <a16:creationId xmlns:a16="http://schemas.microsoft.com/office/drawing/2014/main" id="{FFCB2672-B6DD-461E-B98D-F15318E22FB4}"/>
                </a:ext>
              </a:extLst>
            </p:cNvPr>
            <p:cNvSpPr txBox="1"/>
            <p:nvPr/>
          </p:nvSpPr>
          <p:spPr bwMode="gray">
            <a:xfrm>
              <a:off x="8611539" y="4340192"/>
              <a:ext cx="1564964" cy="1507536"/>
            </a:xfrm>
            <a:prstGeom prst="rect">
              <a:avLst/>
            </a:prstGeom>
            <a:solidFill>
              <a:schemeClr val="accent3"/>
            </a:solidFill>
            <a:ln w="12700" algn="ctr">
              <a:noFill/>
              <a:miter lim="800000"/>
              <a:headEnd/>
              <a:tailEnd/>
            </a:ln>
            <a:effectLst/>
          </p:spPr>
          <p:txBody>
            <a:bodyPr lIns="72000" tIns="72000" rIns="72000" bIns="72000" anchor="ctr" anchorCtr="0"/>
            <a:lstStyle/>
            <a:p>
              <a:pPr marL="0" marR="0" lvl="0" indent="0" algn="ctr" defTabSz="801688" rtl="0" eaLnBrk="0" fontAlgn="auto" latinLnBrk="0" hangingPunct="0">
                <a:lnSpc>
                  <a:spcPct val="100000"/>
                </a:lnSpc>
                <a:spcBef>
                  <a:spcPts val="0"/>
                </a:spcBef>
                <a:spcAft>
                  <a:spcPct val="40000"/>
                </a:spcAft>
                <a:buClr>
                  <a:srgbClr val="808080"/>
                </a:buClr>
                <a:buSzTx/>
                <a:buFontTx/>
                <a:buNone/>
                <a:tabLst/>
                <a:defRPr/>
              </a:pPr>
              <a:r>
                <a:rPr kumimoji="0" lang="en-US" sz="1400" b="0" i="0" u="none" strike="noStrike" kern="1200" cap="none" spc="0" normalizeH="0" baseline="0" noProof="1">
                  <a:ln>
                    <a:noFill/>
                  </a:ln>
                  <a:solidFill>
                    <a:prstClr val="white"/>
                  </a:solidFill>
                  <a:effectLst/>
                  <a:uLnTx/>
                  <a:uFillTx/>
                  <a:ea typeface="+mn-ea"/>
                  <a:cs typeface="Arial" charset="0"/>
                </a:rPr>
                <a:t>What does it mean for employees? What’s in it for me? </a:t>
              </a:r>
            </a:p>
          </p:txBody>
        </p:sp>
        <p:sp>
          <p:nvSpPr>
            <p:cNvPr id="13" name="TextBox 12">
              <a:extLst>
                <a:ext uri="{FF2B5EF4-FFF2-40B4-BE49-F238E27FC236}">
                  <a16:creationId xmlns:a16="http://schemas.microsoft.com/office/drawing/2014/main" id="{24FAEB8A-2607-4CE7-8241-F30D40ABD104}"/>
                </a:ext>
              </a:extLst>
            </p:cNvPr>
            <p:cNvSpPr txBox="1"/>
            <p:nvPr/>
          </p:nvSpPr>
          <p:spPr>
            <a:xfrm>
              <a:off x="1904685" y="2580308"/>
              <a:ext cx="676467" cy="1409297"/>
            </a:xfrm>
            <a:prstGeom prst="rect">
              <a:avLst/>
            </a:prstGeom>
            <a:noFill/>
          </p:spPr>
          <p:txBody>
            <a:bodyPr wrap="none" lIns="0" tIns="36576" rIns="0" bIns="0" rtlCol="0">
              <a:spAutoFit/>
            </a:bodyPr>
            <a:lstStyle/>
            <a:p>
              <a:pPr marL="0" marR="0" lvl="0" indent="0" algn="ctr" defTabSz="914400" rtl="0" eaLnBrk="1" fontAlgn="auto" latinLnBrk="0" hangingPunct="1">
                <a:lnSpc>
                  <a:spcPct val="85000"/>
                </a:lnSpc>
                <a:spcBef>
                  <a:spcPts val="0"/>
                </a:spcBef>
                <a:spcAft>
                  <a:spcPts val="600"/>
                </a:spcAft>
                <a:buClr>
                  <a:srgbClr val="F8A700"/>
                </a:buClr>
                <a:buSzPct val="70000"/>
                <a:buFontTx/>
                <a:buNone/>
                <a:tabLst/>
                <a:defRPr/>
              </a:pPr>
              <a:r>
                <a:rPr kumimoji="0" lang="en-US" sz="10400" b="1" i="0" u="none" strike="noStrike" kern="1200" cap="none" spc="0" normalizeH="0" baseline="0" noProof="0">
                  <a:ln>
                    <a:noFill/>
                  </a:ln>
                  <a:solidFill>
                    <a:schemeClr val="tx2"/>
                  </a:solidFill>
                  <a:effectLst/>
                  <a:uLnTx/>
                  <a:uFillTx/>
                  <a:ea typeface="+mn-ea"/>
                  <a:cs typeface="+mn-cs"/>
                </a:rPr>
                <a:t>1</a:t>
              </a:r>
              <a:endParaRPr kumimoji="0" lang="en-IN" sz="10400" b="1" i="0" u="none" strike="noStrike" kern="1200" cap="none" spc="0" normalizeH="0" baseline="0" noProof="0">
                <a:ln>
                  <a:noFill/>
                </a:ln>
                <a:solidFill>
                  <a:schemeClr val="tx2"/>
                </a:solidFill>
                <a:effectLst/>
                <a:uLnTx/>
                <a:uFillTx/>
                <a:ea typeface="+mn-ea"/>
                <a:cs typeface="+mn-cs"/>
              </a:endParaRPr>
            </a:p>
          </p:txBody>
        </p:sp>
        <p:sp>
          <p:nvSpPr>
            <p:cNvPr id="14" name="TextBox 13">
              <a:extLst>
                <a:ext uri="{FF2B5EF4-FFF2-40B4-BE49-F238E27FC236}">
                  <a16:creationId xmlns:a16="http://schemas.microsoft.com/office/drawing/2014/main" id="{9FC0E2CB-719C-4BC0-85AA-E4F14F0E5ADD}"/>
                </a:ext>
              </a:extLst>
            </p:cNvPr>
            <p:cNvSpPr txBox="1"/>
            <p:nvPr/>
          </p:nvSpPr>
          <p:spPr>
            <a:xfrm>
              <a:off x="4317061" y="2580308"/>
              <a:ext cx="676467" cy="1409297"/>
            </a:xfrm>
            <a:prstGeom prst="rect">
              <a:avLst/>
            </a:prstGeom>
            <a:noFill/>
          </p:spPr>
          <p:txBody>
            <a:bodyPr wrap="none" lIns="0" tIns="36576" rIns="0" bIns="0" rtlCol="0">
              <a:spAutoFit/>
            </a:bodyPr>
            <a:lstStyle/>
            <a:p>
              <a:pPr marL="0" marR="0" lvl="0" indent="0" algn="ctr" defTabSz="914400" rtl="0" eaLnBrk="1" fontAlgn="auto" latinLnBrk="0" hangingPunct="1">
                <a:lnSpc>
                  <a:spcPct val="85000"/>
                </a:lnSpc>
                <a:spcBef>
                  <a:spcPts val="0"/>
                </a:spcBef>
                <a:spcAft>
                  <a:spcPts val="600"/>
                </a:spcAft>
                <a:buClr>
                  <a:srgbClr val="F8A700"/>
                </a:buClr>
                <a:buSzPct val="70000"/>
                <a:buFontTx/>
                <a:buNone/>
                <a:tabLst/>
                <a:defRPr/>
              </a:pPr>
              <a:r>
                <a:rPr kumimoji="0" lang="en-US" sz="10400" b="1" i="0" u="none" strike="noStrike" kern="1200" cap="none" spc="0" normalizeH="0" baseline="0" noProof="0">
                  <a:ln>
                    <a:noFill/>
                  </a:ln>
                  <a:solidFill>
                    <a:schemeClr val="accent1"/>
                  </a:solidFill>
                  <a:effectLst/>
                  <a:uLnTx/>
                  <a:uFillTx/>
                  <a:ea typeface="+mn-ea"/>
                  <a:cs typeface="+mn-cs"/>
                </a:rPr>
                <a:t>2</a:t>
              </a:r>
              <a:endParaRPr kumimoji="0" lang="en-IN" sz="10400" b="1" i="0" u="none" strike="noStrike" kern="1200" cap="none" spc="0" normalizeH="0" baseline="0" noProof="0">
                <a:ln>
                  <a:noFill/>
                </a:ln>
                <a:solidFill>
                  <a:schemeClr val="accent1"/>
                </a:solidFill>
                <a:effectLst/>
                <a:uLnTx/>
                <a:uFillTx/>
                <a:ea typeface="+mn-ea"/>
                <a:cs typeface="+mn-cs"/>
              </a:endParaRPr>
            </a:p>
          </p:txBody>
        </p:sp>
        <p:sp>
          <p:nvSpPr>
            <p:cNvPr id="15" name="TextBox 14">
              <a:extLst>
                <a:ext uri="{FF2B5EF4-FFF2-40B4-BE49-F238E27FC236}">
                  <a16:creationId xmlns:a16="http://schemas.microsoft.com/office/drawing/2014/main" id="{301FE126-3E90-4FC2-9871-3B301FCB36C0}"/>
                </a:ext>
              </a:extLst>
            </p:cNvPr>
            <p:cNvSpPr txBox="1"/>
            <p:nvPr/>
          </p:nvSpPr>
          <p:spPr>
            <a:xfrm>
              <a:off x="6629673" y="2580308"/>
              <a:ext cx="676467" cy="1409297"/>
            </a:xfrm>
            <a:prstGeom prst="rect">
              <a:avLst/>
            </a:prstGeom>
            <a:noFill/>
          </p:spPr>
          <p:txBody>
            <a:bodyPr wrap="none" lIns="0" tIns="36576" rIns="0" bIns="0" rtlCol="0">
              <a:spAutoFit/>
            </a:bodyPr>
            <a:lstStyle/>
            <a:p>
              <a:pPr marL="0" marR="0" lvl="0" indent="0" algn="ctr" defTabSz="914400" rtl="0" eaLnBrk="1" fontAlgn="auto" latinLnBrk="0" hangingPunct="1">
                <a:lnSpc>
                  <a:spcPct val="85000"/>
                </a:lnSpc>
                <a:spcBef>
                  <a:spcPts val="0"/>
                </a:spcBef>
                <a:spcAft>
                  <a:spcPts val="600"/>
                </a:spcAft>
                <a:buClr>
                  <a:srgbClr val="F8A700"/>
                </a:buClr>
                <a:buSzPct val="70000"/>
                <a:buFontTx/>
                <a:buNone/>
                <a:tabLst/>
                <a:defRPr/>
              </a:pPr>
              <a:r>
                <a:rPr kumimoji="0" lang="en-US" sz="10400" b="1" i="0" u="none" strike="noStrike" kern="1200" cap="none" spc="0" normalizeH="0" baseline="0" noProof="0">
                  <a:ln>
                    <a:noFill/>
                  </a:ln>
                  <a:solidFill>
                    <a:schemeClr val="accent2"/>
                  </a:solidFill>
                  <a:effectLst/>
                  <a:uLnTx/>
                  <a:uFillTx/>
                  <a:ea typeface="+mn-ea"/>
                  <a:cs typeface="+mn-cs"/>
                </a:rPr>
                <a:t>3</a:t>
              </a:r>
              <a:endParaRPr kumimoji="0" lang="en-IN" sz="10400" b="1" i="0" u="none" strike="noStrike" kern="1200" cap="none" spc="0" normalizeH="0" baseline="0" noProof="0">
                <a:ln>
                  <a:noFill/>
                </a:ln>
                <a:solidFill>
                  <a:schemeClr val="accent2"/>
                </a:solidFill>
                <a:effectLst/>
                <a:uLnTx/>
                <a:uFillTx/>
                <a:ea typeface="+mn-ea"/>
                <a:cs typeface="+mn-cs"/>
              </a:endParaRPr>
            </a:p>
          </p:txBody>
        </p:sp>
        <p:sp>
          <p:nvSpPr>
            <p:cNvPr id="16" name="TextBox 15">
              <a:extLst>
                <a:ext uri="{FF2B5EF4-FFF2-40B4-BE49-F238E27FC236}">
                  <a16:creationId xmlns:a16="http://schemas.microsoft.com/office/drawing/2014/main" id="{06C8D746-6202-4D9F-8593-6623A95C335A}"/>
                </a:ext>
              </a:extLst>
            </p:cNvPr>
            <p:cNvSpPr txBox="1"/>
            <p:nvPr/>
          </p:nvSpPr>
          <p:spPr>
            <a:xfrm>
              <a:off x="8979467" y="2580308"/>
              <a:ext cx="676467" cy="1409297"/>
            </a:xfrm>
            <a:prstGeom prst="rect">
              <a:avLst/>
            </a:prstGeom>
            <a:noFill/>
          </p:spPr>
          <p:txBody>
            <a:bodyPr wrap="none" lIns="0" tIns="36576" rIns="0" bIns="0" rtlCol="0">
              <a:spAutoFit/>
            </a:bodyPr>
            <a:lstStyle/>
            <a:p>
              <a:pPr marL="0" marR="0" lvl="0" indent="0" algn="ctr" defTabSz="914400" rtl="0" eaLnBrk="1" fontAlgn="auto" latinLnBrk="0" hangingPunct="1">
                <a:lnSpc>
                  <a:spcPct val="85000"/>
                </a:lnSpc>
                <a:spcBef>
                  <a:spcPts val="0"/>
                </a:spcBef>
                <a:spcAft>
                  <a:spcPts val="600"/>
                </a:spcAft>
                <a:buClr>
                  <a:srgbClr val="F8A700"/>
                </a:buClr>
                <a:buSzPct val="70000"/>
                <a:buFontTx/>
                <a:buNone/>
                <a:tabLst/>
                <a:defRPr/>
              </a:pPr>
              <a:r>
                <a:rPr kumimoji="0" lang="en-US" sz="10400" b="1" i="0" u="none" strike="noStrike" kern="1200" cap="none" spc="0" normalizeH="0" baseline="0" noProof="0">
                  <a:ln>
                    <a:noFill/>
                  </a:ln>
                  <a:solidFill>
                    <a:schemeClr val="accent3"/>
                  </a:solidFill>
                  <a:effectLst/>
                  <a:uLnTx/>
                  <a:uFillTx/>
                  <a:ea typeface="+mn-ea"/>
                  <a:cs typeface="+mn-cs"/>
                </a:rPr>
                <a:t>4</a:t>
              </a:r>
              <a:endParaRPr kumimoji="0" lang="en-IN" sz="10400" b="1" i="0" u="none" strike="noStrike" kern="1200" cap="none" spc="0" normalizeH="0" baseline="0" noProof="0">
                <a:ln>
                  <a:noFill/>
                </a:ln>
                <a:solidFill>
                  <a:schemeClr val="accent3"/>
                </a:solidFill>
                <a:effectLst/>
                <a:uLnTx/>
                <a:uFillTx/>
                <a:ea typeface="+mn-ea"/>
                <a:cs typeface="+mn-cs"/>
              </a:endParaRPr>
            </a:p>
          </p:txBody>
        </p:sp>
        <p:sp>
          <p:nvSpPr>
            <p:cNvPr id="17" name="AutoShape 2">
              <a:extLst>
                <a:ext uri="{FF2B5EF4-FFF2-40B4-BE49-F238E27FC236}">
                  <a16:creationId xmlns:a16="http://schemas.microsoft.com/office/drawing/2014/main" id="{D03FE51C-3305-429A-8ABF-9D88B82ACBAC}"/>
                </a:ext>
              </a:extLst>
            </p:cNvPr>
            <p:cNvSpPr>
              <a:spLocks noChangeArrowheads="1"/>
            </p:cNvSpPr>
            <p:nvPr/>
          </p:nvSpPr>
          <p:spPr bwMode="gray">
            <a:xfrm>
              <a:off x="1491584" y="3654970"/>
              <a:ext cx="1555151" cy="685220"/>
            </a:xfrm>
            <a:prstGeom prst="rect">
              <a:avLst/>
            </a:prstGeom>
            <a:solidFill>
              <a:schemeClr val="bg1"/>
            </a:solidFill>
            <a:ln w="12700">
              <a:solidFill>
                <a:schemeClr val="tx2"/>
              </a:solidFill>
              <a:miter lim="800000"/>
              <a:headEnd/>
              <a:tailEnd/>
            </a:ln>
            <a:effectLst/>
          </p:spPr>
          <p:txBody>
            <a:bodyPr lIns="72000" tIns="72000" rIns="72000" bIns="72000" anchor="ctr"/>
            <a:lstStyle/>
            <a:p>
              <a:pPr marL="0" marR="0" lvl="0" indent="0" algn="ctr" defTabSz="801688" rtl="0" eaLnBrk="0" fontAlgn="auto" latinLnBrk="0" hangingPunct="0">
                <a:lnSpc>
                  <a:spcPct val="100000"/>
                </a:lnSpc>
                <a:spcBef>
                  <a:spcPts val="0"/>
                </a:spcBef>
                <a:spcAft>
                  <a:spcPts val="800"/>
                </a:spcAft>
                <a:buClr>
                  <a:srgbClr val="969696"/>
                </a:buClr>
                <a:buSzTx/>
                <a:buFontTx/>
                <a:buNone/>
                <a:tabLst>
                  <a:tab pos="656650" algn="l"/>
                  <a:tab pos="1313299" algn="l"/>
                </a:tabLst>
                <a:defRPr/>
              </a:pPr>
              <a:r>
                <a:rPr kumimoji="0" lang="en-US" sz="2400" b="1" i="0" u="none" strike="noStrike" kern="1200" cap="none" spc="0" normalizeH="0" baseline="0" noProof="1">
                  <a:ln>
                    <a:noFill/>
                  </a:ln>
                  <a:solidFill>
                    <a:schemeClr val="tx2"/>
                  </a:solidFill>
                  <a:effectLst/>
                  <a:uLnTx/>
                  <a:uFillTx/>
                  <a:ea typeface="+mn-ea"/>
                  <a:cs typeface="Arial" charset="0"/>
                </a:rPr>
                <a:t>The “Why” </a:t>
              </a:r>
            </a:p>
          </p:txBody>
        </p:sp>
        <p:sp>
          <p:nvSpPr>
            <p:cNvPr id="18" name="AutoShape 3">
              <a:extLst>
                <a:ext uri="{FF2B5EF4-FFF2-40B4-BE49-F238E27FC236}">
                  <a16:creationId xmlns:a16="http://schemas.microsoft.com/office/drawing/2014/main" id="{C50A53A2-D42F-4A82-8112-03040E7895EE}"/>
                </a:ext>
              </a:extLst>
            </p:cNvPr>
            <p:cNvSpPr>
              <a:spLocks noChangeArrowheads="1"/>
            </p:cNvSpPr>
            <p:nvPr/>
          </p:nvSpPr>
          <p:spPr bwMode="gray">
            <a:xfrm>
              <a:off x="3863940" y="3654970"/>
              <a:ext cx="1564964" cy="685220"/>
            </a:xfrm>
            <a:prstGeom prst="rect">
              <a:avLst/>
            </a:prstGeom>
            <a:solidFill>
              <a:schemeClr val="bg1"/>
            </a:solidFill>
            <a:ln w="12700">
              <a:solidFill>
                <a:schemeClr val="accent1"/>
              </a:solidFill>
              <a:miter lim="800000"/>
              <a:headEnd/>
              <a:tailEnd/>
            </a:ln>
            <a:effectLst/>
          </p:spPr>
          <p:txBody>
            <a:bodyPr lIns="72000" tIns="72000" rIns="72000" bIns="72000" anchor="ctr"/>
            <a:lstStyle/>
            <a:p>
              <a:pPr marL="0" marR="0" lvl="0" indent="0" algn="ctr" defTabSz="801688" rtl="0" eaLnBrk="0" fontAlgn="auto" latinLnBrk="0" hangingPunct="0">
                <a:lnSpc>
                  <a:spcPct val="100000"/>
                </a:lnSpc>
                <a:spcBef>
                  <a:spcPts val="0"/>
                </a:spcBef>
                <a:spcAft>
                  <a:spcPts val="800"/>
                </a:spcAft>
                <a:buClr>
                  <a:srgbClr val="969696"/>
                </a:buClr>
                <a:buSzTx/>
                <a:buFontTx/>
                <a:buNone/>
                <a:tabLst>
                  <a:tab pos="656650" algn="l"/>
                  <a:tab pos="1313299" algn="l"/>
                </a:tabLst>
                <a:defRPr/>
              </a:pPr>
              <a:r>
                <a:rPr kumimoji="0" lang="en-US" sz="2400" b="1" i="0" u="none" strike="noStrike" kern="1200" cap="none" spc="0" normalizeH="0" baseline="0" noProof="1">
                  <a:ln>
                    <a:noFill/>
                  </a:ln>
                  <a:solidFill>
                    <a:schemeClr val="accent1"/>
                  </a:solidFill>
                  <a:effectLst/>
                  <a:uLnTx/>
                  <a:uFillTx/>
                  <a:ea typeface="+mn-ea"/>
                  <a:cs typeface="Arial" charset="0"/>
                </a:rPr>
                <a:t>The “What”</a:t>
              </a:r>
            </a:p>
          </p:txBody>
        </p:sp>
        <p:sp>
          <p:nvSpPr>
            <p:cNvPr id="19" name="AutoShape 4">
              <a:extLst>
                <a:ext uri="{FF2B5EF4-FFF2-40B4-BE49-F238E27FC236}">
                  <a16:creationId xmlns:a16="http://schemas.microsoft.com/office/drawing/2014/main" id="{26F46E76-5CF0-4386-85A9-9121676B2AD1}"/>
                </a:ext>
              </a:extLst>
            </p:cNvPr>
            <p:cNvSpPr>
              <a:spLocks noChangeArrowheads="1"/>
            </p:cNvSpPr>
            <p:nvPr/>
          </p:nvSpPr>
          <p:spPr bwMode="gray">
            <a:xfrm>
              <a:off x="6239183" y="3654970"/>
              <a:ext cx="1564964" cy="685220"/>
            </a:xfrm>
            <a:prstGeom prst="rect">
              <a:avLst/>
            </a:prstGeom>
            <a:solidFill>
              <a:schemeClr val="bg1"/>
            </a:solidFill>
            <a:ln w="12700">
              <a:solidFill>
                <a:schemeClr val="accent2"/>
              </a:solidFill>
              <a:miter lim="800000"/>
              <a:headEnd/>
              <a:tailEnd/>
            </a:ln>
            <a:effectLst/>
          </p:spPr>
          <p:txBody>
            <a:bodyPr lIns="72000" tIns="72000" rIns="72000" bIns="72000" anchor="ctr"/>
            <a:lstStyle/>
            <a:p>
              <a:pPr marL="0" marR="0" lvl="0" indent="0" algn="ctr" defTabSz="801688" rtl="0" eaLnBrk="0" fontAlgn="auto" latinLnBrk="0" hangingPunct="0">
                <a:lnSpc>
                  <a:spcPct val="100000"/>
                </a:lnSpc>
                <a:spcBef>
                  <a:spcPts val="0"/>
                </a:spcBef>
                <a:spcAft>
                  <a:spcPts val="800"/>
                </a:spcAft>
                <a:buClr>
                  <a:srgbClr val="969696"/>
                </a:buClr>
                <a:buSzTx/>
                <a:buFontTx/>
                <a:buNone/>
                <a:tabLst>
                  <a:tab pos="656650" algn="l"/>
                  <a:tab pos="1313299" algn="l"/>
                </a:tabLst>
                <a:defRPr/>
              </a:pPr>
              <a:r>
                <a:rPr kumimoji="0" lang="en-US" sz="2400" b="1" i="0" u="none" strike="noStrike" kern="1200" cap="none" spc="0" normalizeH="0" baseline="0" noProof="1">
                  <a:ln>
                    <a:noFill/>
                  </a:ln>
                  <a:solidFill>
                    <a:schemeClr val="accent2"/>
                  </a:solidFill>
                  <a:effectLst/>
                  <a:uLnTx/>
                  <a:uFillTx/>
                  <a:ea typeface="+mn-ea"/>
                  <a:cs typeface="Arial" charset="0"/>
                </a:rPr>
                <a:t>The “How”</a:t>
              </a:r>
            </a:p>
          </p:txBody>
        </p:sp>
        <p:sp>
          <p:nvSpPr>
            <p:cNvPr id="20" name="AutoShape 5">
              <a:extLst>
                <a:ext uri="{FF2B5EF4-FFF2-40B4-BE49-F238E27FC236}">
                  <a16:creationId xmlns:a16="http://schemas.microsoft.com/office/drawing/2014/main" id="{FD67FB66-7E79-4977-86BF-5739F6163662}"/>
                </a:ext>
              </a:extLst>
            </p:cNvPr>
            <p:cNvSpPr>
              <a:spLocks noChangeArrowheads="1"/>
            </p:cNvSpPr>
            <p:nvPr/>
          </p:nvSpPr>
          <p:spPr bwMode="gray">
            <a:xfrm>
              <a:off x="8611539" y="3654970"/>
              <a:ext cx="1564964" cy="685220"/>
            </a:xfrm>
            <a:prstGeom prst="rect">
              <a:avLst/>
            </a:prstGeom>
            <a:solidFill>
              <a:schemeClr val="bg1"/>
            </a:solidFill>
            <a:ln w="12700">
              <a:solidFill>
                <a:schemeClr val="accent3"/>
              </a:solidFill>
              <a:miter lim="800000"/>
              <a:headEnd/>
              <a:tailEnd/>
            </a:ln>
            <a:effectLst/>
          </p:spPr>
          <p:txBody>
            <a:bodyPr lIns="72000" tIns="72000" rIns="72000" bIns="72000" anchor="ctr"/>
            <a:lstStyle/>
            <a:p>
              <a:pPr marL="0" marR="0" lvl="0" indent="0" algn="ctr" defTabSz="801688" rtl="0" eaLnBrk="0" fontAlgn="auto" latinLnBrk="0" hangingPunct="0">
                <a:lnSpc>
                  <a:spcPct val="100000"/>
                </a:lnSpc>
                <a:spcBef>
                  <a:spcPts val="0"/>
                </a:spcBef>
                <a:spcAft>
                  <a:spcPts val="800"/>
                </a:spcAft>
                <a:buClr>
                  <a:srgbClr val="969696"/>
                </a:buClr>
                <a:buSzTx/>
                <a:buFontTx/>
                <a:buNone/>
                <a:tabLst>
                  <a:tab pos="656650" algn="l"/>
                  <a:tab pos="1313299" algn="l"/>
                </a:tabLst>
                <a:defRPr/>
              </a:pPr>
              <a:r>
                <a:rPr kumimoji="0" lang="en-US" sz="2400" b="1" i="0" u="none" strike="noStrike" kern="1200" cap="none" spc="0" normalizeH="0" baseline="0" noProof="1">
                  <a:ln>
                    <a:noFill/>
                  </a:ln>
                  <a:solidFill>
                    <a:schemeClr val="accent3"/>
                  </a:solidFill>
                  <a:effectLst/>
                  <a:uLnTx/>
                  <a:uFillTx/>
                  <a:ea typeface="+mn-ea"/>
                  <a:cs typeface="Arial" charset="0"/>
                </a:rPr>
                <a:t>The “Who”</a:t>
              </a:r>
            </a:p>
          </p:txBody>
        </p:sp>
        <p:sp>
          <p:nvSpPr>
            <p:cNvPr id="22" name="Pentagon 21">
              <a:extLst>
                <a:ext uri="{FF2B5EF4-FFF2-40B4-BE49-F238E27FC236}">
                  <a16:creationId xmlns:a16="http://schemas.microsoft.com/office/drawing/2014/main" id="{8D714F98-D031-41EE-876E-38719D1F3278}"/>
                </a:ext>
              </a:extLst>
            </p:cNvPr>
            <p:cNvSpPr/>
            <p:nvPr/>
          </p:nvSpPr>
          <p:spPr>
            <a:xfrm>
              <a:off x="1481772" y="6086575"/>
              <a:ext cx="8919528" cy="491158"/>
            </a:xfrm>
            <a:prstGeom prst="homePlate">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126" rtl="0" eaLnBrk="1" fontAlgn="auto" latinLnBrk="0" hangingPunct="1">
                <a:lnSpc>
                  <a:spcPts val="1500"/>
                </a:lnSpc>
                <a:spcBef>
                  <a:spcPts val="0"/>
                </a:spcBef>
                <a:spcAft>
                  <a:spcPts val="600"/>
                </a:spcAft>
                <a:buClrTx/>
                <a:buSzTx/>
                <a:buFontTx/>
                <a:buNone/>
                <a:tabLst/>
                <a:defRPr/>
              </a:pPr>
              <a:r>
                <a:rPr kumimoji="0" lang="en-US" sz="1400" b="0" i="0" u="none" strike="noStrike" kern="1200" cap="none" spc="0" normalizeH="0" baseline="0" noProof="0">
                  <a:ln>
                    <a:noFill/>
                  </a:ln>
                  <a:solidFill>
                    <a:prstClr val="black"/>
                  </a:solidFill>
                  <a:effectLst/>
                  <a:uLnTx/>
                  <a:uFillTx/>
                  <a:ea typeface="+mn-ea"/>
                  <a:cs typeface="Times New Roman"/>
                </a:rPr>
                <a:t>Together these components enable leaders across the organisation to share one </a:t>
              </a:r>
              <a:r>
                <a:rPr kumimoji="0" lang="en-US" sz="1400" b="1" i="0" u="none" strike="noStrike" kern="1200" cap="none" spc="0" normalizeH="0" baseline="0" noProof="0">
                  <a:ln>
                    <a:noFill/>
                  </a:ln>
                  <a:solidFill>
                    <a:prstClr val="black"/>
                  </a:solidFill>
                  <a:effectLst/>
                  <a:uLnTx/>
                  <a:uFillTx/>
                  <a:ea typeface="+mn-ea"/>
                  <a:cs typeface="Times New Roman"/>
                </a:rPr>
                <a:t>clear and consistent</a:t>
              </a:r>
              <a:r>
                <a:rPr kumimoji="0" lang="en-US" sz="1400" b="0" i="0" u="none" strike="noStrike" kern="1200" cap="none" spc="0" normalizeH="0" baseline="0" noProof="0">
                  <a:ln>
                    <a:noFill/>
                  </a:ln>
                  <a:solidFill>
                    <a:prstClr val="black"/>
                  </a:solidFill>
                  <a:effectLst/>
                  <a:uLnTx/>
                  <a:uFillTx/>
                  <a:ea typeface="+mn-ea"/>
                  <a:cs typeface="Times New Roman"/>
                </a:rPr>
                <a:t> message about the project </a:t>
              </a:r>
            </a:p>
          </p:txBody>
        </p:sp>
      </p:grpSp>
    </p:spTree>
    <p:extLst>
      <p:ext uri="{BB962C8B-B14F-4D97-AF65-F5344CB8AC3E}">
        <p14:creationId xmlns:p14="http://schemas.microsoft.com/office/powerpoint/2010/main" val="784126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Workshop considerations</a:t>
            </a:r>
            <a:endParaRPr lang="en-JP" sz="4400">
              <a:solidFill>
                <a:srgbClr val="7E38AB"/>
              </a:solidFill>
              <a:latin typeface="+mj-lt"/>
            </a:endParaRPr>
          </a:p>
        </p:txBody>
      </p:sp>
      <p:sp>
        <p:nvSpPr>
          <p:cNvPr id="8" name="Content Placeholder 2">
            <a:extLst>
              <a:ext uri="{FF2B5EF4-FFF2-40B4-BE49-F238E27FC236}">
                <a16:creationId xmlns:a16="http://schemas.microsoft.com/office/drawing/2014/main" id="{654E22D9-E1E7-45E0-90FE-4053E033AEAF}"/>
              </a:ext>
            </a:extLst>
          </p:cNvPr>
          <p:cNvSpPr txBox="1">
            <a:spLocks/>
          </p:cNvSpPr>
          <p:nvPr/>
        </p:nvSpPr>
        <p:spPr>
          <a:xfrm>
            <a:off x="474233" y="1468917"/>
            <a:ext cx="9983344" cy="312921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28600" indent="-228600" algn="l">
              <a:spcBef>
                <a:spcPts val="0"/>
              </a:spcBef>
              <a:spcAft>
                <a:spcPts val="600"/>
              </a:spcAft>
              <a:buFont typeface="+mj-lt"/>
              <a:buAutoNum type="arabicPeriod"/>
            </a:pPr>
            <a:r>
              <a:rPr lang="en-JM" sz="1200">
                <a:solidFill>
                  <a:schemeClr val="tx1"/>
                </a:solidFill>
              </a:rPr>
              <a:t>As a team :</a:t>
            </a:r>
          </a:p>
          <a:p>
            <a:pPr marL="461963" indent="-230188" algn="l">
              <a:spcBef>
                <a:spcPts val="0"/>
              </a:spcBef>
              <a:buFont typeface="Arial" panose="020B0604020202020204" pitchFamily="34" charset="0"/>
              <a:buChar char="•"/>
            </a:pPr>
            <a:r>
              <a:rPr lang="en-JM" sz="1200">
                <a:solidFill>
                  <a:schemeClr val="tx1"/>
                </a:solidFill>
              </a:rPr>
              <a:t>Determine the need for the project and why future-state changes are necessary </a:t>
            </a:r>
          </a:p>
          <a:p>
            <a:pPr marL="461963" indent="-228600" algn="l">
              <a:spcBef>
                <a:spcPts val="0"/>
              </a:spcBef>
              <a:buFont typeface="Arial" panose="020B0604020202020204" pitchFamily="34" charset="0"/>
              <a:buChar char="•"/>
            </a:pPr>
            <a:r>
              <a:rPr lang="en-JM" sz="1200">
                <a:solidFill>
                  <a:schemeClr val="tx1"/>
                </a:solidFill>
              </a:rPr>
              <a:t>Articulate what will change and who will be impacted</a:t>
            </a:r>
          </a:p>
          <a:p>
            <a:pPr marL="461963" indent="-228600" algn="l">
              <a:spcBef>
                <a:spcPts val="0"/>
              </a:spcBef>
              <a:buFont typeface="Arial" panose="020B0604020202020204" pitchFamily="34" charset="0"/>
              <a:buChar char="•"/>
            </a:pPr>
            <a:r>
              <a:rPr lang="en-JM" sz="1200">
                <a:solidFill>
                  <a:schemeClr val="tx1"/>
                </a:solidFill>
              </a:rPr>
              <a:t>Describe how the MDA will implement the proposed changes (the solution) and the expected timing of the changes</a:t>
            </a:r>
          </a:p>
          <a:p>
            <a:pPr marL="461963" indent="-228600" algn="l">
              <a:spcBef>
                <a:spcPts val="0"/>
              </a:spcBef>
              <a:buFont typeface="Arial" panose="020B0604020202020204" pitchFamily="34" charset="0"/>
              <a:buChar char="•"/>
            </a:pPr>
            <a:r>
              <a:rPr lang="en-JM" sz="1200">
                <a:solidFill>
                  <a:schemeClr val="tx1"/>
                </a:solidFill>
              </a:rPr>
              <a:t>Highlight the benefits that are expected as a result of the changes (business case)</a:t>
            </a:r>
          </a:p>
          <a:p>
            <a:pPr marL="461963" indent="-228600" algn="l">
              <a:spcBef>
                <a:spcPts val="0"/>
              </a:spcBef>
              <a:spcAft>
                <a:spcPts val="600"/>
              </a:spcAft>
              <a:buFont typeface="Arial" panose="020B0604020202020204" pitchFamily="34" charset="0"/>
              <a:buChar char="•"/>
            </a:pPr>
            <a:r>
              <a:rPr lang="en-JM" sz="1200">
                <a:solidFill>
                  <a:schemeClr val="tx1"/>
                </a:solidFill>
              </a:rPr>
              <a:t>List the consequences of delaying these changes.</a:t>
            </a:r>
          </a:p>
          <a:p>
            <a:pPr marL="228600" indent="-228600" algn="l">
              <a:spcBef>
                <a:spcPts val="0"/>
              </a:spcBef>
              <a:spcAft>
                <a:spcPts val="600"/>
              </a:spcAft>
              <a:buFont typeface="+mj-lt"/>
              <a:buAutoNum type="arabicPeriod" startAt="2"/>
            </a:pPr>
            <a:r>
              <a:rPr lang="en-JM" sz="1200">
                <a:solidFill>
                  <a:schemeClr val="tx1"/>
                </a:solidFill>
              </a:rPr>
              <a:t>What key elements jump out from the above session? Are there certain words that jump out? Using either a virtual whiteboard or sticky notes in a room or perhaps the chat room of your collaboration tool, get the team to put down words that help them articulate the journey of the transformation and what the future objectives will provide.</a:t>
            </a:r>
          </a:p>
          <a:p>
            <a:pPr marL="228600" indent="-228600" algn="l">
              <a:spcBef>
                <a:spcPts val="0"/>
              </a:spcBef>
              <a:spcAft>
                <a:spcPts val="600"/>
              </a:spcAft>
              <a:buFont typeface="+mj-lt"/>
              <a:buAutoNum type="arabicPeriod" startAt="2"/>
            </a:pPr>
            <a:r>
              <a:rPr lang="en-JM" sz="1200">
                <a:solidFill>
                  <a:schemeClr val="tx1"/>
                </a:solidFill>
              </a:rPr>
              <a:t>The facilitator supports bringing the team’s suggestions into a rough draft vision statement.</a:t>
            </a:r>
          </a:p>
          <a:p>
            <a:pPr marL="228600" indent="-228600" algn="l">
              <a:spcBef>
                <a:spcPts val="0"/>
              </a:spcBef>
              <a:spcAft>
                <a:spcPts val="600"/>
              </a:spcAft>
              <a:buFont typeface="+mj-lt"/>
              <a:buAutoNum type="arabicPeriod" startAt="2"/>
            </a:pPr>
            <a:r>
              <a:rPr lang="en-JM" sz="1200">
                <a:solidFill>
                  <a:schemeClr val="tx1"/>
                </a:solidFill>
              </a:rPr>
              <a:t>Finally, as a team develop a creative and visual picture of the vision – this will help employees to visualise and remember the “why” -  A picture tells a thousand words. To do this, imagine your team are on the new road to this destination – what has changed to make your journey easier? And what do you notice? Describe it to each other.</a:t>
            </a:r>
            <a:endParaRPr lang="en-US" sz="1200">
              <a:solidFill>
                <a:schemeClr val="tx1"/>
              </a:solidFill>
            </a:endParaRPr>
          </a:p>
        </p:txBody>
      </p:sp>
      <p:grpSp>
        <p:nvGrpSpPr>
          <p:cNvPr id="3" name="Group 2">
            <a:extLst>
              <a:ext uri="{FF2B5EF4-FFF2-40B4-BE49-F238E27FC236}">
                <a16:creationId xmlns:a16="http://schemas.microsoft.com/office/drawing/2014/main" id="{A33D2C3E-8065-48FE-9FE6-8896F46102BE}"/>
              </a:ext>
            </a:extLst>
          </p:cNvPr>
          <p:cNvGrpSpPr/>
          <p:nvPr/>
        </p:nvGrpSpPr>
        <p:grpSpPr>
          <a:xfrm>
            <a:off x="5591944" y="4447847"/>
            <a:ext cx="969264" cy="932688"/>
            <a:chOff x="5447928" y="4807887"/>
            <a:chExt cx="969264" cy="932688"/>
          </a:xfrm>
        </p:grpSpPr>
        <p:sp>
          <p:nvSpPr>
            <p:cNvPr id="10" name="Oval 9">
              <a:extLst>
                <a:ext uri="{FF2B5EF4-FFF2-40B4-BE49-F238E27FC236}">
                  <a16:creationId xmlns:a16="http://schemas.microsoft.com/office/drawing/2014/main" id="{92B82D0C-AB85-4865-8E79-F9F0E5AC4BB6}"/>
                </a:ext>
              </a:extLst>
            </p:cNvPr>
            <p:cNvSpPr/>
            <p:nvPr/>
          </p:nvSpPr>
          <p:spPr>
            <a:xfrm>
              <a:off x="5447928" y="4807887"/>
              <a:ext cx="969264" cy="932688"/>
            </a:xfrm>
            <a:prstGeom prst="ellipse">
              <a:avLst/>
            </a:prstGeom>
            <a:solidFill>
              <a:schemeClr val="accent1"/>
            </a:solidFill>
            <a:ln w="25400" cap="flat" cmpd="sng" algn="ctr">
              <a:solidFill>
                <a:schemeClr val="accent1"/>
              </a:solidFill>
              <a:prstDash val="solid"/>
            </a:ln>
            <a:effectLst/>
          </p:spPr>
          <p:txBody>
            <a:bodyPr/>
            <a:lstStyle/>
            <a:p>
              <a:endParaRPr lang="en-GB"/>
            </a:p>
          </p:txBody>
        </p:sp>
        <p:grpSp>
          <p:nvGrpSpPr>
            <p:cNvPr id="11" name="Group 10">
              <a:extLst>
                <a:ext uri="{FF2B5EF4-FFF2-40B4-BE49-F238E27FC236}">
                  <a16:creationId xmlns:a16="http://schemas.microsoft.com/office/drawing/2014/main" id="{8A767381-9EE5-4508-8217-589385F6A96F}"/>
                </a:ext>
              </a:extLst>
            </p:cNvPr>
            <p:cNvGrpSpPr/>
            <p:nvPr/>
          </p:nvGrpSpPr>
          <p:grpSpPr>
            <a:xfrm>
              <a:off x="5594385" y="5051034"/>
              <a:ext cx="676351" cy="452229"/>
              <a:chOff x="605924" y="1935412"/>
              <a:chExt cx="837015" cy="579185"/>
            </a:xfrm>
          </p:grpSpPr>
          <p:sp>
            <p:nvSpPr>
              <p:cNvPr id="12" name="Freeform 72">
                <a:extLst>
                  <a:ext uri="{FF2B5EF4-FFF2-40B4-BE49-F238E27FC236}">
                    <a16:creationId xmlns:a16="http://schemas.microsoft.com/office/drawing/2014/main" id="{A3CF832B-0D29-4118-ADFE-8AEC5B83A23D}"/>
                  </a:ext>
                </a:extLst>
              </p:cNvPr>
              <p:cNvSpPr>
                <a:spLocks noEditPoints="1"/>
              </p:cNvSpPr>
              <p:nvPr/>
            </p:nvSpPr>
            <p:spPr bwMode="auto">
              <a:xfrm>
                <a:off x="650764" y="2099826"/>
                <a:ext cx="283987" cy="414771"/>
              </a:xfrm>
              <a:custGeom>
                <a:avLst/>
                <a:gdLst>
                  <a:gd name="T0" fmla="*/ 206 w 304"/>
                  <a:gd name="T1" fmla="*/ 444 h 444"/>
                  <a:gd name="T2" fmla="*/ 40 w 304"/>
                  <a:gd name="T3" fmla="*/ 274 h 444"/>
                  <a:gd name="T4" fmla="*/ 32 w 304"/>
                  <a:gd name="T5" fmla="*/ 274 h 444"/>
                  <a:gd name="T6" fmla="*/ 18 w 304"/>
                  <a:gd name="T7" fmla="*/ 268 h 444"/>
                  <a:gd name="T8" fmla="*/ 8 w 304"/>
                  <a:gd name="T9" fmla="*/ 256 h 444"/>
                  <a:gd name="T10" fmla="*/ 2 w 304"/>
                  <a:gd name="T11" fmla="*/ 242 h 444"/>
                  <a:gd name="T12" fmla="*/ 0 w 304"/>
                  <a:gd name="T13" fmla="*/ 34 h 444"/>
                  <a:gd name="T14" fmla="*/ 0 w 304"/>
                  <a:gd name="T15" fmla="*/ 26 h 444"/>
                  <a:gd name="T16" fmla="*/ 6 w 304"/>
                  <a:gd name="T17" fmla="*/ 14 h 444"/>
                  <a:gd name="T18" fmla="*/ 14 w 304"/>
                  <a:gd name="T19" fmla="*/ 6 h 444"/>
                  <a:gd name="T20" fmla="*/ 26 w 304"/>
                  <a:gd name="T21" fmla="*/ 2 h 444"/>
                  <a:gd name="T22" fmla="*/ 102 w 304"/>
                  <a:gd name="T23" fmla="*/ 0 h 444"/>
                  <a:gd name="T24" fmla="*/ 104 w 304"/>
                  <a:gd name="T25" fmla="*/ 0 h 444"/>
                  <a:gd name="T26" fmla="*/ 114 w 304"/>
                  <a:gd name="T27" fmla="*/ 4 h 444"/>
                  <a:gd name="T28" fmla="*/ 234 w 304"/>
                  <a:gd name="T29" fmla="*/ 80 h 444"/>
                  <a:gd name="T30" fmla="*/ 240 w 304"/>
                  <a:gd name="T31" fmla="*/ 80 h 444"/>
                  <a:gd name="T32" fmla="*/ 254 w 304"/>
                  <a:gd name="T33" fmla="*/ 86 h 444"/>
                  <a:gd name="T34" fmla="*/ 262 w 304"/>
                  <a:gd name="T35" fmla="*/ 94 h 444"/>
                  <a:gd name="T36" fmla="*/ 268 w 304"/>
                  <a:gd name="T37" fmla="*/ 106 h 444"/>
                  <a:gd name="T38" fmla="*/ 268 w 304"/>
                  <a:gd name="T39" fmla="*/ 114 h 444"/>
                  <a:gd name="T40" fmla="*/ 266 w 304"/>
                  <a:gd name="T41" fmla="*/ 128 h 444"/>
                  <a:gd name="T42" fmla="*/ 258 w 304"/>
                  <a:gd name="T43" fmla="*/ 138 h 444"/>
                  <a:gd name="T44" fmla="*/ 248 w 304"/>
                  <a:gd name="T45" fmla="*/ 146 h 444"/>
                  <a:gd name="T46" fmla="*/ 234 w 304"/>
                  <a:gd name="T47" fmla="*/ 148 h 444"/>
                  <a:gd name="T48" fmla="*/ 114 w 304"/>
                  <a:gd name="T49" fmla="*/ 122 h 444"/>
                  <a:gd name="T50" fmla="*/ 210 w 304"/>
                  <a:gd name="T51" fmla="*/ 196 h 444"/>
                  <a:gd name="T52" fmla="*/ 222 w 304"/>
                  <a:gd name="T53" fmla="*/ 198 h 444"/>
                  <a:gd name="T54" fmla="*/ 238 w 304"/>
                  <a:gd name="T55" fmla="*/ 210 h 444"/>
                  <a:gd name="T56" fmla="*/ 304 w 304"/>
                  <a:gd name="T57" fmla="*/ 444 h 444"/>
                  <a:gd name="T58" fmla="*/ 280 w 304"/>
                  <a:gd name="T59" fmla="*/ 426 h 444"/>
                  <a:gd name="T60" fmla="*/ 224 w 304"/>
                  <a:gd name="T61" fmla="*/ 224 h 444"/>
                  <a:gd name="T62" fmla="*/ 220 w 304"/>
                  <a:gd name="T63" fmla="*/ 216 h 444"/>
                  <a:gd name="T64" fmla="*/ 210 w 304"/>
                  <a:gd name="T65" fmla="*/ 214 h 444"/>
                  <a:gd name="T66" fmla="*/ 96 w 304"/>
                  <a:gd name="T67" fmla="*/ 92 h 444"/>
                  <a:gd name="T68" fmla="*/ 234 w 304"/>
                  <a:gd name="T69" fmla="*/ 130 h 444"/>
                  <a:gd name="T70" fmla="*/ 240 w 304"/>
                  <a:gd name="T71" fmla="*/ 128 h 444"/>
                  <a:gd name="T72" fmla="*/ 250 w 304"/>
                  <a:gd name="T73" fmla="*/ 120 h 444"/>
                  <a:gd name="T74" fmla="*/ 250 w 304"/>
                  <a:gd name="T75" fmla="*/ 114 h 444"/>
                  <a:gd name="T76" fmla="*/ 246 w 304"/>
                  <a:gd name="T77" fmla="*/ 102 h 444"/>
                  <a:gd name="T78" fmla="*/ 234 w 304"/>
                  <a:gd name="T79" fmla="*/ 98 h 444"/>
                  <a:gd name="T80" fmla="*/ 100 w 304"/>
                  <a:gd name="T81" fmla="*/ 16 h 444"/>
                  <a:gd name="T82" fmla="*/ 96 w 304"/>
                  <a:gd name="T83" fmla="*/ 12 h 444"/>
                  <a:gd name="T84" fmla="*/ 98 w 304"/>
                  <a:gd name="T85" fmla="*/ 16 h 444"/>
                  <a:gd name="T86" fmla="*/ 34 w 304"/>
                  <a:gd name="T87" fmla="*/ 18 h 444"/>
                  <a:gd name="T88" fmla="*/ 28 w 304"/>
                  <a:gd name="T89" fmla="*/ 20 h 444"/>
                  <a:gd name="T90" fmla="*/ 20 w 304"/>
                  <a:gd name="T91" fmla="*/ 28 h 444"/>
                  <a:gd name="T92" fmla="*/ 18 w 304"/>
                  <a:gd name="T93" fmla="*/ 234 h 444"/>
                  <a:gd name="T94" fmla="*/ 20 w 304"/>
                  <a:gd name="T95" fmla="*/ 242 h 444"/>
                  <a:gd name="T96" fmla="*/ 32 w 304"/>
                  <a:gd name="T97" fmla="*/ 254 h 444"/>
                  <a:gd name="T98" fmla="*/ 172 w 304"/>
                  <a:gd name="T99" fmla="*/ 256 h 444"/>
                  <a:gd name="T100" fmla="*/ 108 w 304"/>
                  <a:gd name="T101" fmla="*/ 12 h 444"/>
                  <a:gd name="T102" fmla="*/ 110 w 304"/>
                  <a:gd name="T103" fmla="*/ 18 h 444"/>
                  <a:gd name="T104" fmla="*/ 114 w 304"/>
                  <a:gd name="T105" fmla="*/ 12 h 444"/>
                  <a:gd name="T106" fmla="*/ 114 w 304"/>
                  <a:gd name="T107" fmla="*/ 12 h 444"/>
                  <a:gd name="T108" fmla="*/ 114 w 304"/>
                  <a:gd name="T109" fmla="*/ 12 h 444"/>
                  <a:gd name="T110" fmla="*/ 114 w 304"/>
                  <a:gd name="T111" fmla="*/ 1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4" h="444">
                    <a:moveTo>
                      <a:pt x="304" y="444"/>
                    </a:moveTo>
                    <a:lnTo>
                      <a:pt x="206" y="444"/>
                    </a:lnTo>
                    <a:lnTo>
                      <a:pt x="158" y="274"/>
                    </a:lnTo>
                    <a:lnTo>
                      <a:pt x="40" y="274"/>
                    </a:lnTo>
                    <a:lnTo>
                      <a:pt x="40" y="274"/>
                    </a:lnTo>
                    <a:lnTo>
                      <a:pt x="32" y="274"/>
                    </a:lnTo>
                    <a:lnTo>
                      <a:pt x="26" y="272"/>
                    </a:lnTo>
                    <a:lnTo>
                      <a:pt x="18" y="268"/>
                    </a:lnTo>
                    <a:lnTo>
                      <a:pt x="12" y="262"/>
                    </a:lnTo>
                    <a:lnTo>
                      <a:pt x="8" y="256"/>
                    </a:lnTo>
                    <a:lnTo>
                      <a:pt x="4" y="250"/>
                    </a:lnTo>
                    <a:lnTo>
                      <a:pt x="2" y="242"/>
                    </a:lnTo>
                    <a:lnTo>
                      <a:pt x="0" y="234"/>
                    </a:lnTo>
                    <a:lnTo>
                      <a:pt x="0" y="34"/>
                    </a:lnTo>
                    <a:lnTo>
                      <a:pt x="0" y="34"/>
                    </a:lnTo>
                    <a:lnTo>
                      <a:pt x="0" y="26"/>
                    </a:lnTo>
                    <a:lnTo>
                      <a:pt x="2" y="20"/>
                    </a:lnTo>
                    <a:lnTo>
                      <a:pt x="6" y="14"/>
                    </a:lnTo>
                    <a:lnTo>
                      <a:pt x="10" y="10"/>
                    </a:lnTo>
                    <a:lnTo>
                      <a:pt x="14" y="6"/>
                    </a:lnTo>
                    <a:lnTo>
                      <a:pt x="20" y="4"/>
                    </a:lnTo>
                    <a:lnTo>
                      <a:pt x="26" y="2"/>
                    </a:lnTo>
                    <a:lnTo>
                      <a:pt x="34" y="0"/>
                    </a:lnTo>
                    <a:lnTo>
                      <a:pt x="102" y="0"/>
                    </a:lnTo>
                    <a:lnTo>
                      <a:pt x="102" y="0"/>
                    </a:lnTo>
                    <a:lnTo>
                      <a:pt x="104" y="0"/>
                    </a:lnTo>
                    <a:lnTo>
                      <a:pt x="108" y="0"/>
                    </a:lnTo>
                    <a:lnTo>
                      <a:pt x="114" y="4"/>
                    </a:lnTo>
                    <a:lnTo>
                      <a:pt x="178" y="80"/>
                    </a:lnTo>
                    <a:lnTo>
                      <a:pt x="234" y="80"/>
                    </a:lnTo>
                    <a:lnTo>
                      <a:pt x="234" y="80"/>
                    </a:lnTo>
                    <a:lnTo>
                      <a:pt x="240" y="80"/>
                    </a:lnTo>
                    <a:lnTo>
                      <a:pt x="248" y="82"/>
                    </a:lnTo>
                    <a:lnTo>
                      <a:pt x="254" y="86"/>
                    </a:lnTo>
                    <a:lnTo>
                      <a:pt x="258" y="90"/>
                    </a:lnTo>
                    <a:lnTo>
                      <a:pt x="262" y="94"/>
                    </a:lnTo>
                    <a:lnTo>
                      <a:pt x="266" y="100"/>
                    </a:lnTo>
                    <a:lnTo>
                      <a:pt x="268" y="106"/>
                    </a:lnTo>
                    <a:lnTo>
                      <a:pt x="268" y="114"/>
                    </a:lnTo>
                    <a:lnTo>
                      <a:pt x="268" y="114"/>
                    </a:lnTo>
                    <a:lnTo>
                      <a:pt x="268" y="120"/>
                    </a:lnTo>
                    <a:lnTo>
                      <a:pt x="266" y="128"/>
                    </a:lnTo>
                    <a:lnTo>
                      <a:pt x="262" y="132"/>
                    </a:lnTo>
                    <a:lnTo>
                      <a:pt x="258" y="138"/>
                    </a:lnTo>
                    <a:lnTo>
                      <a:pt x="254" y="142"/>
                    </a:lnTo>
                    <a:lnTo>
                      <a:pt x="248" y="146"/>
                    </a:lnTo>
                    <a:lnTo>
                      <a:pt x="240" y="148"/>
                    </a:lnTo>
                    <a:lnTo>
                      <a:pt x="234" y="148"/>
                    </a:lnTo>
                    <a:lnTo>
                      <a:pt x="164" y="148"/>
                    </a:lnTo>
                    <a:lnTo>
                      <a:pt x="114" y="122"/>
                    </a:lnTo>
                    <a:lnTo>
                      <a:pt x="114" y="196"/>
                    </a:lnTo>
                    <a:lnTo>
                      <a:pt x="210" y="196"/>
                    </a:lnTo>
                    <a:lnTo>
                      <a:pt x="210" y="196"/>
                    </a:lnTo>
                    <a:lnTo>
                      <a:pt x="222" y="198"/>
                    </a:lnTo>
                    <a:lnTo>
                      <a:pt x="230" y="202"/>
                    </a:lnTo>
                    <a:lnTo>
                      <a:pt x="238" y="210"/>
                    </a:lnTo>
                    <a:lnTo>
                      <a:pt x="242" y="220"/>
                    </a:lnTo>
                    <a:lnTo>
                      <a:pt x="304" y="444"/>
                    </a:lnTo>
                    <a:close/>
                    <a:moveTo>
                      <a:pt x="220" y="426"/>
                    </a:moveTo>
                    <a:lnTo>
                      <a:pt x="280" y="426"/>
                    </a:lnTo>
                    <a:lnTo>
                      <a:pt x="224" y="224"/>
                    </a:lnTo>
                    <a:lnTo>
                      <a:pt x="224" y="224"/>
                    </a:lnTo>
                    <a:lnTo>
                      <a:pt x="222" y="220"/>
                    </a:lnTo>
                    <a:lnTo>
                      <a:pt x="220" y="216"/>
                    </a:lnTo>
                    <a:lnTo>
                      <a:pt x="216" y="214"/>
                    </a:lnTo>
                    <a:lnTo>
                      <a:pt x="210" y="214"/>
                    </a:lnTo>
                    <a:lnTo>
                      <a:pt x="96" y="214"/>
                    </a:lnTo>
                    <a:lnTo>
                      <a:pt x="96" y="92"/>
                    </a:lnTo>
                    <a:lnTo>
                      <a:pt x="168" y="130"/>
                    </a:lnTo>
                    <a:lnTo>
                      <a:pt x="234" y="130"/>
                    </a:lnTo>
                    <a:lnTo>
                      <a:pt x="234" y="130"/>
                    </a:lnTo>
                    <a:lnTo>
                      <a:pt x="240" y="128"/>
                    </a:lnTo>
                    <a:lnTo>
                      <a:pt x="246" y="126"/>
                    </a:lnTo>
                    <a:lnTo>
                      <a:pt x="250" y="120"/>
                    </a:lnTo>
                    <a:lnTo>
                      <a:pt x="250" y="114"/>
                    </a:lnTo>
                    <a:lnTo>
                      <a:pt x="250" y="114"/>
                    </a:lnTo>
                    <a:lnTo>
                      <a:pt x="250" y="108"/>
                    </a:lnTo>
                    <a:lnTo>
                      <a:pt x="246" y="102"/>
                    </a:lnTo>
                    <a:lnTo>
                      <a:pt x="240" y="98"/>
                    </a:lnTo>
                    <a:lnTo>
                      <a:pt x="234" y="98"/>
                    </a:lnTo>
                    <a:lnTo>
                      <a:pt x="170" y="98"/>
                    </a:lnTo>
                    <a:lnTo>
                      <a:pt x="100" y="16"/>
                    </a:lnTo>
                    <a:lnTo>
                      <a:pt x="106" y="12"/>
                    </a:lnTo>
                    <a:lnTo>
                      <a:pt x="96" y="12"/>
                    </a:lnTo>
                    <a:lnTo>
                      <a:pt x="96" y="12"/>
                    </a:lnTo>
                    <a:lnTo>
                      <a:pt x="98" y="16"/>
                    </a:lnTo>
                    <a:lnTo>
                      <a:pt x="102" y="18"/>
                    </a:lnTo>
                    <a:lnTo>
                      <a:pt x="34" y="18"/>
                    </a:lnTo>
                    <a:lnTo>
                      <a:pt x="34" y="18"/>
                    </a:lnTo>
                    <a:lnTo>
                      <a:pt x="28" y="20"/>
                    </a:lnTo>
                    <a:lnTo>
                      <a:pt x="22" y="22"/>
                    </a:lnTo>
                    <a:lnTo>
                      <a:pt x="20" y="28"/>
                    </a:lnTo>
                    <a:lnTo>
                      <a:pt x="18" y="34"/>
                    </a:lnTo>
                    <a:lnTo>
                      <a:pt x="18" y="234"/>
                    </a:lnTo>
                    <a:lnTo>
                      <a:pt x="18" y="234"/>
                    </a:lnTo>
                    <a:lnTo>
                      <a:pt x="20" y="242"/>
                    </a:lnTo>
                    <a:lnTo>
                      <a:pt x="24" y="250"/>
                    </a:lnTo>
                    <a:lnTo>
                      <a:pt x="32" y="254"/>
                    </a:lnTo>
                    <a:lnTo>
                      <a:pt x="40" y="256"/>
                    </a:lnTo>
                    <a:lnTo>
                      <a:pt x="172" y="256"/>
                    </a:lnTo>
                    <a:lnTo>
                      <a:pt x="220" y="426"/>
                    </a:lnTo>
                    <a:close/>
                    <a:moveTo>
                      <a:pt x="108" y="12"/>
                    </a:moveTo>
                    <a:lnTo>
                      <a:pt x="110" y="18"/>
                    </a:lnTo>
                    <a:lnTo>
                      <a:pt x="110" y="18"/>
                    </a:lnTo>
                    <a:lnTo>
                      <a:pt x="112" y="16"/>
                    </a:lnTo>
                    <a:lnTo>
                      <a:pt x="114" y="12"/>
                    </a:lnTo>
                    <a:lnTo>
                      <a:pt x="108" y="12"/>
                    </a:lnTo>
                    <a:close/>
                    <a:moveTo>
                      <a:pt x="114" y="12"/>
                    </a:moveTo>
                    <a:lnTo>
                      <a:pt x="114" y="12"/>
                    </a:lnTo>
                    <a:lnTo>
                      <a:pt x="114" y="12"/>
                    </a:lnTo>
                    <a:lnTo>
                      <a:pt x="114" y="12"/>
                    </a:lnTo>
                    <a:lnTo>
                      <a:pt x="114" y="12"/>
                    </a:lnTo>
                    <a:lnTo>
                      <a:pt x="114" y="12"/>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3" name="Freeform 73">
                <a:extLst>
                  <a:ext uri="{FF2B5EF4-FFF2-40B4-BE49-F238E27FC236}">
                    <a16:creationId xmlns:a16="http://schemas.microsoft.com/office/drawing/2014/main" id="{4CB516C3-21F3-4D6B-9601-4D0AFB219F5B}"/>
                  </a:ext>
                </a:extLst>
              </p:cNvPr>
              <p:cNvSpPr>
                <a:spLocks noEditPoints="1"/>
              </p:cNvSpPr>
              <p:nvPr/>
            </p:nvSpPr>
            <p:spPr bwMode="auto">
              <a:xfrm>
                <a:off x="1114112" y="2099826"/>
                <a:ext cx="283987" cy="414771"/>
              </a:xfrm>
              <a:custGeom>
                <a:avLst/>
                <a:gdLst>
                  <a:gd name="T0" fmla="*/ 0 w 304"/>
                  <a:gd name="T1" fmla="*/ 444 h 444"/>
                  <a:gd name="T2" fmla="*/ 62 w 304"/>
                  <a:gd name="T3" fmla="*/ 220 h 444"/>
                  <a:gd name="T4" fmla="*/ 74 w 304"/>
                  <a:gd name="T5" fmla="*/ 202 h 444"/>
                  <a:gd name="T6" fmla="*/ 94 w 304"/>
                  <a:gd name="T7" fmla="*/ 196 h 444"/>
                  <a:gd name="T8" fmla="*/ 190 w 304"/>
                  <a:gd name="T9" fmla="*/ 122 h 444"/>
                  <a:gd name="T10" fmla="*/ 70 w 304"/>
                  <a:gd name="T11" fmla="*/ 148 h 444"/>
                  <a:gd name="T12" fmla="*/ 64 w 304"/>
                  <a:gd name="T13" fmla="*/ 148 h 444"/>
                  <a:gd name="T14" fmla="*/ 52 w 304"/>
                  <a:gd name="T15" fmla="*/ 142 h 444"/>
                  <a:gd name="T16" fmla="*/ 42 w 304"/>
                  <a:gd name="T17" fmla="*/ 132 h 444"/>
                  <a:gd name="T18" fmla="*/ 38 w 304"/>
                  <a:gd name="T19" fmla="*/ 120 h 444"/>
                  <a:gd name="T20" fmla="*/ 36 w 304"/>
                  <a:gd name="T21" fmla="*/ 114 h 444"/>
                  <a:gd name="T22" fmla="*/ 40 w 304"/>
                  <a:gd name="T23" fmla="*/ 100 h 444"/>
                  <a:gd name="T24" fmla="*/ 46 w 304"/>
                  <a:gd name="T25" fmla="*/ 90 h 444"/>
                  <a:gd name="T26" fmla="*/ 58 w 304"/>
                  <a:gd name="T27" fmla="*/ 82 h 444"/>
                  <a:gd name="T28" fmla="*/ 70 w 304"/>
                  <a:gd name="T29" fmla="*/ 80 h 444"/>
                  <a:gd name="T30" fmla="*/ 194 w 304"/>
                  <a:gd name="T31" fmla="*/ 0 h 444"/>
                  <a:gd name="T32" fmla="*/ 200 w 304"/>
                  <a:gd name="T33" fmla="*/ 0 h 444"/>
                  <a:gd name="T34" fmla="*/ 272 w 304"/>
                  <a:gd name="T35" fmla="*/ 0 h 444"/>
                  <a:gd name="T36" fmla="*/ 278 w 304"/>
                  <a:gd name="T37" fmla="*/ 2 h 444"/>
                  <a:gd name="T38" fmla="*/ 290 w 304"/>
                  <a:gd name="T39" fmla="*/ 6 h 444"/>
                  <a:gd name="T40" fmla="*/ 298 w 304"/>
                  <a:gd name="T41" fmla="*/ 14 h 444"/>
                  <a:gd name="T42" fmla="*/ 304 w 304"/>
                  <a:gd name="T43" fmla="*/ 26 h 444"/>
                  <a:gd name="T44" fmla="*/ 304 w 304"/>
                  <a:gd name="T45" fmla="*/ 234 h 444"/>
                  <a:gd name="T46" fmla="*/ 304 w 304"/>
                  <a:gd name="T47" fmla="*/ 242 h 444"/>
                  <a:gd name="T48" fmla="*/ 298 w 304"/>
                  <a:gd name="T49" fmla="*/ 256 h 444"/>
                  <a:gd name="T50" fmla="*/ 286 w 304"/>
                  <a:gd name="T51" fmla="*/ 268 h 444"/>
                  <a:gd name="T52" fmla="*/ 272 w 304"/>
                  <a:gd name="T53" fmla="*/ 274 h 444"/>
                  <a:gd name="T54" fmla="*/ 146 w 304"/>
                  <a:gd name="T55" fmla="*/ 274 h 444"/>
                  <a:gd name="T56" fmla="*/ 24 w 304"/>
                  <a:gd name="T57" fmla="*/ 426 h 444"/>
                  <a:gd name="T58" fmla="*/ 132 w 304"/>
                  <a:gd name="T59" fmla="*/ 256 h 444"/>
                  <a:gd name="T60" fmla="*/ 264 w 304"/>
                  <a:gd name="T61" fmla="*/ 256 h 444"/>
                  <a:gd name="T62" fmla="*/ 280 w 304"/>
                  <a:gd name="T63" fmla="*/ 250 h 444"/>
                  <a:gd name="T64" fmla="*/ 286 w 304"/>
                  <a:gd name="T65" fmla="*/ 234 h 444"/>
                  <a:gd name="T66" fmla="*/ 286 w 304"/>
                  <a:gd name="T67" fmla="*/ 34 h 444"/>
                  <a:gd name="T68" fmla="*/ 282 w 304"/>
                  <a:gd name="T69" fmla="*/ 22 h 444"/>
                  <a:gd name="T70" fmla="*/ 272 w 304"/>
                  <a:gd name="T71" fmla="*/ 18 h 444"/>
                  <a:gd name="T72" fmla="*/ 202 w 304"/>
                  <a:gd name="T73" fmla="*/ 18 h 444"/>
                  <a:gd name="T74" fmla="*/ 208 w 304"/>
                  <a:gd name="T75" fmla="*/ 12 h 444"/>
                  <a:gd name="T76" fmla="*/ 204 w 304"/>
                  <a:gd name="T77" fmla="*/ 16 h 444"/>
                  <a:gd name="T78" fmla="*/ 70 w 304"/>
                  <a:gd name="T79" fmla="*/ 98 h 444"/>
                  <a:gd name="T80" fmla="*/ 64 w 304"/>
                  <a:gd name="T81" fmla="*/ 98 h 444"/>
                  <a:gd name="T82" fmla="*/ 56 w 304"/>
                  <a:gd name="T83" fmla="*/ 108 h 444"/>
                  <a:gd name="T84" fmla="*/ 54 w 304"/>
                  <a:gd name="T85" fmla="*/ 114 h 444"/>
                  <a:gd name="T86" fmla="*/ 60 w 304"/>
                  <a:gd name="T87" fmla="*/ 126 h 444"/>
                  <a:gd name="T88" fmla="*/ 70 w 304"/>
                  <a:gd name="T89" fmla="*/ 130 h 444"/>
                  <a:gd name="T90" fmla="*/ 208 w 304"/>
                  <a:gd name="T91" fmla="*/ 92 h 444"/>
                  <a:gd name="T92" fmla="*/ 94 w 304"/>
                  <a:gd name="T93" fmla="*/ 214 h 444"/>
                  <a:gd name="T94" fmla="*/ 90 w 304"/>
                  <a:gd name="T95" fmla="*/ 214 h 444"/>
                  <a:gd name="T96" fmla="*/ 82 w 304"/>
                  <a:gd name="T97" fmla="*/ 220 h 444"/>
                  <a:gd name="T98" fmla="*/ 24 w 304"/>
                  <a:gd name="T99" fmla="*/ 426 h 444"/>
                  <a:gd name="T100" fmla="*/ 190 w 304"/>
                  <a:gd name="T101" fmla="*/ 12 h 444"/>
                  <a:gd name="T102" fmla="*/ 196 w 304"/>
                  <a:gd name="T103" fmla="*/ 18 h 444"/>
                  <a:gd name="T104" fmla="*/ 190 w 304"/>
                  <a:gd name="T105" fmla="*/ 1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4" h="444">
                    <a:moveTo>
                      <a:pt x="100" y="444"/>
                    </a:moveTo>
                    <a:lnTo>
                      <a:pt x="0" y="444"/>
                    </a:lnTo>
                    <a:lnTo>
                      <a:pt x="62" y="220"/>
                    </a:lnTo>
                    <a:lnTo>
                      <a:pt x="62" y="220"/>
                    </a:lnTo>
                    <a:lnTo>
                      <a:pt x="68" y="210"/>
                    </a:lnTo>
                    <a:lnTo>
                      <a:pt x="74" y="202"/>
                    </a:lnTo>
                    <a:lnTo>
                      <a:pt x="84" y="198"/>
                    </a:lnTo>
                    <a:lnTo>
                      <a:pt x="94" y="196"/>
                    </a:lnTo>
                    <a:lnTo>
                      <a:pt x="190" y="196"/>
                    </a:lnTo>
                    <a:lnTo>
                      <a:pt x="190" y="122"/>
                    </a:lnTo>
                    <a:lnTo>
                      <a:pt x="140" y="148"/>
                    </a:lnTo>
                    <a:lnTo>
                      <a:pt x="70" y="148"/>
                    </a:lnTo>
                    <a:lnTo>
                      <a:pt x="70" y="148"/>
                    </a:lnTo>
                    <a:lnTo>
                      <a:pt x="64" y="148"/>
                    </a:lnTo>
                    <a:lnTo>
                      <a:pt x="58" y="146"/>
                    </a:lnTo>
                    <a:lnTo>
                      <a:pt x="52" y="142"/>
                    </a:lnTo>
                    <a:lnTo>
                      <a:pt x="46" y="138"/>
                    </a:lnTo>
                    <a:lnTo>
                      <a:pt x="42" y="132"/>
                    </a:lnTo>
                    <a:lnTo>
                      <a:pt x="40" y="128"/>
                    </a:lnTo>
                    <a:lnTo>
                      <a:pt x="38" y="120"/>
                    </a:lnTo>
                    <a:lnTo>
                      <a:pt x="36" y="114"/>
                    </a:lnTo>
                    <a:lnTo>
                      <a:pt x="36" y="114"/>
                    </a:lnTo>
                    <a:lnTo>
                      <a:pt x="38" y="106"/>
                    </a:lnTo>
                    <a:lnTo>
                      <a:pt x="40" y="100"/>
                    </a:lnTo>
                    <a:lnTo>
                      <a:pt x="42" y="94"/>
                    </a:lnTo>
                    <a:lnTo>
                      <a:pt x="46" y="90"/>
                    </a:lnTo>
                    <a:lnTo>
                      <a:pt x="52" y="86"/>
                    </a:lnTo>
                    <a:lnTo>
                      <a:pt x="58" y="82"/>
                    </a:lnTo>
                    <a:lnTo>
                      <a:pt x="64" y="80"/>
                    </a:lnTo>
                    <a:lnTo>
                      <a:pt x="70" y="80"/>
                    </a:lnTo>
                    <a:lnTo>
                      <a:pt x="126" y="80"/>
                    </a:lnTo>
                    <a:lnTo>
                      <a:pt x="194" y="0"/>
                    </a:lnTo>
                    <a:lnTo>
                      <a:pt x="200" y="0"/>
                    </a:lnTo>
                    <a:lnTo>
                      <a:pt x="200" y="0"/>
                    </a:lnTo>
                    <a:lnTo>
                      <a:pt x="202" y="0"/>
                    </a:lnTo>
                    <a:lnTo>
                      <a:pt x="272" y="0"/>
                    </a:lnTo>
                    <a:lnTo>
                      <a:pt x="272" y="0"/>
                    </a:lnTo>
                    <a:lnTo>
                      <a:pt x="278" y="2"/>
                    </a:lnTo>
                    <a:lnTo>
                      <a:pt x="284" y="4"/>
                    </a:lnTo>
                    <a:lnTo>
                      <a:pt x="290" y="6"/>
                    </a:lnTo>
                    <a:lnTo>
                      <a:pt x="294" y="10"/>
                    </a:lnTo>
                    <a:lnTo>
                      <a:pt x="298" y="14"/>
                    </a:lnTo>
                    <a:lnTo>
                      <a:pt x="302" y="20"/>
                    </a:lnTo>
                    <a:lnTo>
                      <a:pt x="304" y="26"/>
                    </a:lnTo>
                    <a:lnTo>
                      <a:pt x="304" y="34"/>
                    </a:lnTo>
                    <a:lnTo>
                      <a:pt x="304" y="234"/>
                    </a:lnTo>
                    <a:lnTo>
                      <a:pt x="304" y="234"/>
                    </a:lnTo>
                    <a:lnTo>
                      <a:pt x="304" y="242"/>
                    </a:lnTo>
                    <a:lnTo>
                      <a:pt x="302" y="250"/>
                    </a:lnTo>
                    <a:lnTo>
                      <a:pt x="298" y="256"/>
                    </a:lnTo>
                    <a:lnTo>
                      <a:pt x="292" y="262"/>
                    </a:lnTo>
                    <a:lnTo>
                      <a:pt x="286" y="268"/>
                    </a:lnTo>
                    <a:lnTo>
                      <a:pt x="280" y="272"/>
                    </a:lnTo>
                    <a:lnTo>
                      <a:pt x="272" y="274"/>
                    </a:lnTo>
                    <a:lnTo>
                      <a:pt x="264" y="274"/>
                    </a:lnTo>
                    <a:lnTo>
                      <a:pt x="146" y="274"/>
                    </a:lnTo>
                    <a:lnTo>
                      <a:pt x="100" y="444"/>
                    </a:lnTo>
                    <a:close/>
                    <a:moveTo>
                      <a:pt x="24" y="426"/>
                    </a:moveTo>
                    <a:lnTo>
                      <a:pt x="86" y="426"/>
                    </a:lnTo>
                    <a:lnTo>
                      <a:pt x="132" y="256"/>
                    </a:lnTo>
                    <a:lnTo>
                      <a:pt x="264" y="256"/>
                    </a:lnTo>
                    <a:lnTo>
                      <a:pt x="264" y="256"/>
                    </a:lnTo>
                    <a:lnTo>
                      <a:pt x="272" y="254"/>
                    </a:lnTo>
                    <a:lnTo>
                      <a:pt x="280" y="250"/>
                    </a:lnTo>
                    <a:lnTo>
                      <a:pt x="284" y="242"/>
                    </a:lnTo>
                    <a:lnTo>
                      <a:pt x="286" y="234"/>
                    </a:lnTo>
                    <a:lnTo>
                      <a:pt x="286" y="34"/>
                    </a:lnTo>
                    <a:lnTo>
                      <a:pt x="286" y="34"/>
                    </a:lnTo>
                    <a:lnTo>
                      <a:pt x="286" y="28"/>
                    </a:lnTo>
                    <a:lnTo>
                      <a:pt x="282" y="22"/>
                    </a:lnTo>
                    <a:lnTo>
                      <a:pt x="278" y="20"/>
                    </a:lnTo>
                    <a:lnTo>
                      <a:pt x="272" y="18"/>
                    </a:lnTo>
                    <a:lnTo>
                      <a:pt x="202" y="18"/>
                    </a:lnTo>
                    <a:lnTo>
                      <a:pt x="202" y="18"/>
                    </a:lnTo>
                    <a:lnTo>
                      <a:pt x="206" y="16"/>
                    </a:lnTo>
                    <a:lnTo>
                      <a:pt x="208" y="12"/>
                    </a:lnTo>
                    <a:lnTo>
                      <a:pt x="200" y="12"/>
                    </a:lnTo>
                    <a:lnTo>
                      <a:pt x="204" y="16"/>
                    </a:lnTo>
                    <a:lnTo>
                      <a:pt x="134" y="98"/>
                    </a:lnTo>
                    <a:lnTo>
                      <a:pt x="70" y="98"/>
                    </a:lnTo>
                    <a:lnTo>
                      <a:pt x="70" y="98"/>
                    </a:lnTo>
                    <a:lnTo>
                      <a:pt x="64" y="98"/>
                    </a:lnTo>
                    <a:lnTo>
                      <a:pt x="60" y="102"/>
                    </a:lnTo>
                    <a:lnTo>
                      <a:pt x="56" y="108"/>
                    </a:lnTo>
                    <a:lnTo>
                      <a:pt x="54" y="114"/>
                    </a:lnTo>
                    <a:lnTo>
                      <a:pt x="54" y="114"/>
                    </a:lnTo>
                    <a:lnTo>
                      <a:pt x="56" y="120"/>
                    </a:lnTo>
                    <a:lnTo>
                      <a:pt x="60" y="126"/>
                    </a:lnTo>
                    <a:lnTo>
                      <a:pt x="64" y="128"/>
                    </a:lnTo>
                    <a:lnTo>
                      <a:pt x="70" y="130"/>
                    </a:lnTo>
                    <a:lnTo>
                      <a:pt x="136" y="130"/>
                    </a:lnTo>
                    <a:lnTo>
                      <a:pt x="208" y="92"/>
                    </a:lnTo>
                    <a:lnTo>
                      <a:pt x="208" y="214"/>
                    </a:lnTo>
                    <a:lnTo>
                      <a:pt x="94" y="214"/>
                    </a:lnTo>
                    <a:lnTo>
                      <a:pt x="94" y="214"/>
                    </a:lnTo>
                    <a:lnTo>
                      <a:pt x="90" y="214"/>
                    </a:lnTo>
                    <a:lnTo>
                      <a:pt x="86" y="216"/>
                    </a:lnTo>
                    <a:lnTo>
                      <a:pt x="82" y="220"/>
                    </a:lnTo>
                    <a:lnTo>
                      <a:pt x="80" y="224"/>
                    </a:lnTo>
                    <a:lnTo>
                      <a:pt x="24" y="426"/>
                    </a:lnTo>
                    <a:close/>
                    <a:moveTo>
                      <a:pt x="190" y="12"/>
                    </a:moveTo>
                    <a:lnTo>
                      <a:pt x="190" y="12"/>
                    </a:lnTo>
                    <a:lnTo>
                      <a:pt x="192" y="16"/>
                    </a:lnTo>
                    <a:lnTo>
                      <a:pt x="196" y="18"/>
                    </a:lnTo>
                    <a:lnTo>
                      <a:pt x="198" y="12"/>
                    </a:lnTo>
                    <a:lnTo>
                      <a:pt x="190" y="12"/>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4" name="Freeform 74">
                <a:extLst>
                  <a:ext uri="{FF2B5EF4-FFF2-40B4-BE49-F238E27FC236}">
                    <a16:creationId xmlns:a16="http://schemas.microsoft.com/office/drawing/2014/main" id="{B2397B13-7921-473E-843B-4A4DA1DB7AE4}"/>
                  </a:ext>
                </a:extLst>
              </p:cNvPr>
              <p:cNvSpPr>
                <a:spLocks noEditPoints="1"/>
              </p:cNvSpPr>
              <p:nvPr/>
            </p:nvSpPr>
            <p:spPr bwMode="auto">
              <a:xfrm>
                <a:off x="917936" y="2077406"/>
                <a:ext cx="214859" cy="160677"/>
              </a:xfrm>
              <a:custGeom>
                <a:avLst/>
                <a:gdLst>
                  <a:gd name="T0" fmla="*/ 230 w 230"/>
                  <a:gd name="T1" fmla="*/ 172 h 172"/>
                  <a:gd name="T2" fmla="*/ 0 w 230"/>
                  <a:gd name="T3" fmla="*/ 172 h 172"/>
                  <a:gd name="T4" fmla="*/ 0 w 230"/>
                  <a:gd name="T5" fmla="*/ 78 h 172"/>
                  <a:gd name="T6" fmla="*/ 0 w 230"/>
                  <a:gd name="T7" fmla="*/ 78 h 172"/>
                  <a:gd name="T8" fmla="*/ 0 w 230"/>
                  <a:gd name="T9" fmla="*/ 62 h 172"/>
                  <a:gd name="T10" fmla="*/ 6 w 230"/>
                  <a:gd name="T11" fmla="*/ 48 h 172"/>
                  <a:gd name="T12" fmla="*/ 12 w 230"/>
                  <a:gd name="T13" fmla="*/ 34 h 172"/>
                  <a:gd name="T14" fmla="*/ 22 w 230"/>
                  <a:gd name="T15" fmla="*/ 22 h 172"/>
                  <a:gd name="T16" fmla="*/ 34 w 230"/>
                  <a:gd name="T17" fmla="*/ 14 h 172"/>
                  <a:gd name="T18" fmla="*/ 46 w 230"/>
                  <a:gd name="T19" fmla="*/ 6 h 172"/>
                  <a:gd name="T20" fmla="*/ 62 w 230"/>
                  <a:gd name="T21" fmla="*/ 2 h 172"/>
                  <a:gd name="T22" fmla="*/ 76 w 230"/>
                  <a:gd name="T23" fmla="*/ 0 h 172"/>
                  <a:gd name="T24" fmla="*/ 152 w 230"/>
                  <a:gd name="T25" fmla="*/ 0 h 172"/>
                  <a:gd name="T26" fmla="*/ 152 w 230"/>
                  <a:gd name="T27" fmla="*/ 0 h 172"/>
                  <a:gd name="T28" fmla="*/ 168 w 230"/>
                  <a:gd name="T29" fmla="*/ 2 h 172"/>
                  <a:gd name="T30" fmla="*/ 182 w 230"/>
                  <a:gd name="T31" fmla="*/ 6 h 172"/>
                  <a:gd name="T32" fmla="*/ 196 w 230"/>
                  <a:gd name="T33" fmla="*/ 14 h 172"/>
                  <a:gd name="T34" fmla="*/ 206 w 230"/>
                  <a:gd name="T35" fmla="*/ 22 h 172"/>
                  <a:gd name="T36" fmla="*/ 216 w 230"/>
                  <a:gd name="T37" fmla="*/ 34 h 172"/>
                  <a:gd name="T38" fmla="*/ 224 w 230"/>
                  <a:gd name="T39" fmla="*/ 48 h 172"/>
                  <a:gd name="T40" fmla="*/ 228 w 230"/>
                  <a:gd name="T41" fmla="*/ 62 h 172"/>
                  <a:gd name="T42" fmla="*/ 230 w 230"/>
                  <a:gd name="T43" fmla="*/ 78 h 172"/>
                  <a:gd name="T44" fmla="*/ 230 w 230"/>
                  <a:gd name="T45" fmla="*/ 172 h 172"/>
                  <a:gd name="T46" fmla="*/ 18 w 230"/>
                  <a:gd name="T47" fmla="*/ 154 h 172"/>
                  <a:gd name="T48" fmla="*/ 212 w 230"/>
                  <a:gd name="T49" fmla="*/ 154 h 172"/>
                  <a:gd name="T50" fmla="*/ 212 w 230"/>
                  <a:gd name="T51" fmla="*/ 78 h 172"/>
                  <a:gd name="T52" fmla="*/ 212 w 230"/>
                  <a:gd name="T53" fmla="*/ 78 h 172"/>
                  <a:gd name="T54" fmla="*/ 210 w 230"/>
                  <a:gd name="T55" fmla="*/ 66 h 172"/>
                  <a:gd name="T56" fmla="*/ 206 w 230"/>
                  <a:gd name="T57" fmla="*/ 54 h 172"/>
                  <a:gd name="T58" fmla="*/ 202 w 230"/>
                  <a:gd name="T59" fmla="*/ 44 h 172"/>
                  <a:gd name="T60" fmla="*/ 194 w 230"/>
                  <a:gd name="T61" fmla="*/ 36 h 172"/>
                  <a:gd name="T62" fmla="*/ 186 w 230"/>
                  <a:gd name="T63" fmla="*/ 28 h 172"/>
                  <a:gd name="T64" fmla="*/ 176 w 230"/>
                  <a:gd name="T65" fmla="*/ 22 h 172"/>
                  <a:gd name="T66" fmla="*/ 164 w 230"/>
                  <a:gd name="T67" fmla="*/ 20 h 172"/>
                  <a:gd name="T68" fmla="*/ 152 w 230"/>
                  <a:gd name="T69" fmla="*/ 18 h 172"/>
                  <a:gd name="T70" fmla="*/ 76 w 230"/>
                  <a:gd name="T71" fmla="*/ 18 h 172"/>
                  <a:gd name="T72" fmla="*/ 76 w 230"/>
                  <a:gd name="T73" fmla="*/ 18 h 172"/>
                  <a:gd name="T74" fmla="*/ 64 w 230"/>
                  <a:gd name="T75" fmla="*/ 20 h 172"/>
                  <a:gd name="T76" fmla="*/ 54 w 230"/>
                  <a:gd name="T77" fmla="*/ 22 h 172"/>
                  <a:gd name="T78" fmla="*/ 44 w 230"/>
                  <a:gd name="T79" fmla="*/ 28 h 172"/>
                  <a:gd name="T80" fmla="*/ 34 w 230"/>
                  <a:gd name="T81" fmla="*/ 36 h 172"/>
                  <a:gd name="T82" fmla="*/ 28 w 230"/>
                  <a:gd name="T83" fmla="*/ 44 h 172"/>
                  <a:gd name="T84" fmla="*/ 22 w 230"/>
                  <a:gd name="T85" fmla="*/ 54 h 172"/>
                  <a:gd name="T86" fmla="*/ 18 w 230"/>
                  <a:gd name="T87" fmla="*/ 66 h 172"/>
                  <a:gd name="T88" fmla="*/ 18 w 230"/>
                  <a:gd name="T89" fmla="*/ 78 h 172"/>
                  <a:gd name="T90" fmla="*/ 18 w 230"/>
                  <a:gd name="T91" fmla="*/ 15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172">
                    <a:moveTo>
                      <a:pt x="230" y="172"/>
                    </a:moveTo>
                    <a:lnTo>
                      <a:pt x="0" y="172"/>
                    </a:lnTo>
                    <a:lnTo>
                      <a:pt x="0" y="78"/>
                    </a:lnTo>
                    <a:lnTo>
                      <a:pt x="0" y="78"/>
                    </a:lnTo>
                    <a:lnTo>
                      <a:pt x="0" y="62"/>
                    </a:lnTo>
                    <a:lnTo>
                      <a:pt x="6" y="48"/>
                    </a:lnTo>
                    <a:lnTo>
                      <a:pt x="12" y="34"/>
                    </a:lnTo>
                    <a:lnTo>
                      <a:pt x="22" y="22"/>
                    </a:lnTo>
                    <a:lnTo>
                      <a:pt x="34" y="14"/>
                    </a:lnTo>
                    <a:lnTo>
                      <a:pt x="46" y="6"/>
                    </a:lnTo>
                    <a:lnTo>
                      <a:pt x="62" y="2"/>
                    </a:lnTo>
                    <a:lnTo>
                      <a:pt x="76" y="0"/>
                    </a:lnTo>
                    <a:lnTo>
                      <a:pt x="152" y="0"/>
                    </a:lnTo>
                    <a:lnTo>
                      <a:pt x="152" y="0"/>
                    </a:lnTo>
                    <a:lnTo>
                      <a:pt x="168" y="2"/>
                    </a:lnTo>
                    <a:lnTo>
                      <a:pt x="182" y="6"/>
                    </a:lnTo>
                    <a:lnTo>
                      <a:pt x="196" y="14"/>
                    </a:lnTo>
                    <a:lnTo>
                      <a:pt x="206" y="22"/>
                    </a:lnTo>
                    <a:lnTo>
                      <a:pt x="216" y="34"/>
                    </a:lnTo>
                    <a:lnTo>
                      <a:pt x="224" y="48"/>
                    </a:lnTo>
                    <a:lnTo>
                      <a:pt x="228" y="62"/>
                    </a:lnTo>
                    <a:lnTo>
                      <a:pt x="230" y="78"/>
                    </a:lnTo>
                    <a:lnTo>
                      <a:pt x="230" y="172"/>
                    </a:lnTo>
                    <a:close/>
                    <a:moveTo>
                      <a:pt x="18" y="154"/>
                    </a:moveTo>
                    <a:lnTo>
                      <a:pt x="212" y="154"/>
                    </a:lnTo>
                    <a:lnTo>
                      <a:pt x="212" y="78"/>
                    </a:lnTo>
                    <a:lnTo>
                      <a:pt x="212" y="78"/>
                    </a:lnTo>
                    <a:lnTo>
                      <a:pt x="210" y="66"/>
                    </a:lnTo>
                    <a:lnTo>
                      <a:pt x="206" y="54"/>
                    </a:lnTo>
                    <a:lnTo>
                      <a:pt x="202" y="44"/>
                    </a:lnTo>
                    <a:lnTo>
                      <a:pt x="194" y="36"/>
                    </a:lnTo>
                    <a:lnTo>
                      <a:pt x="186" y="28"/>
                    </a:lnTo>
                    <a:lnTo>
                      <a:pt x="176" y="22"/>
                    </a:lnTo>
                    <a:lnTo>
                      <a:pt x="164" y="20"/>
                    </a:lnTo>
                    <a:lnTo>
                      <a:pt x="152" y="18"/>
                    </a:lnTo>
                    <a:lnTo>
                      <a:pt x="76" y="18"/>
                    </a:lnTo>
                    <a:lnTo>
                      <a:pt x="76" y="18"/>
                    </a:lnTo>
                    <a:lnTo>
                      <a:pt x="64" y="20"/>
                    </a:lnTo>
                    <a:lnTo>
                      <a:pt x="54" y="22"/>
                    </a:lnTo>
                    <a:lnTo>
                      <a:pt x="44" y="28"/>
                    </a:lnTo>
                    <a:lnTo>
                      <a:pt x="34" y="36"/>
                    </a:lnTo>
                    <a:lnTo>
                      <a:pt x="28" y="44"/>
                    </a:lnTo>
                    <a:lnTo>
                      <a:pt x="22" y="54"/>
                    </a:lnTo>
                    <a:lnTo>
                      <a:pt x="18" y="66"/>
                    </a:lnTo>
                    <a:lnTo>
                      <a:pt x="18" y="78"/>
                    </a:lnTo>
                    <a:lnTo>
                      <a:pt x="18" y="154"/>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5" name="Rectangle 75">
                <a:extLst>
                  <a:ext uri="{FF2B5EF4-FFF2-40B4-BE49-F238E27FC236}">
                    <a16:creationId xmlns:a16="http://schemas.microsoft.com/office/drawing/2014/main" id="{5CCD377B-197C-4766-AEE7-8356D30163A6}"/>
                  </a:ext>
                </a:extLst>
              </p:cNvPr>
              <p:cNvSpPr>
                <a:spLocks noChangeArrowheads="1"/>
              </p:cNvSpPr>
              <p:nvPr/>
            </p:nvSpPr>
            <p:spPr bwMode="auto">
              <a:xfrm>
                <a:off x="861886" y="2221268"/>
                <a:ext cx="338169" cy="16815"/>
              </a:xfrm>
              <a:prstGeom prst="rect">
                <a:avLst/>
              </a:prstGeom>
              <a:solidFill>
                <a:srgbClr val="FFE6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6" name="Line 76">
                <a:extLst>
                  <a:ext uri="{FF2B5EF4-FFF2-40B4-BE49-F238E27FC236}">
                    <a16:creationId xmlns:a16="http://schemas.microsoft.com/office/drawing/2014/main" id="{7FE45351-0051-4DD2-8C41-026A9D815818}"/>
                  </a:ext>
                </a:extLst>
              </p:cNvPr>
              <p:cNvSpPr>
                <a:spLocks noChangeShapeType="1"/>
              </p:cNvSpPr>
              <p:nvPr/>
            </p:nvSpPr>
            <p:spPr bwMode="auto">
              <a:xfrm>
                <a:off x="740444" y="2116641"/>
                <a:ext cx="0" cy="0"/>
              </a:xfrm>
              <a:prstGeom prst="line">
                <a:avLst/>
              </a:pr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7" name="Line 77">
                <a:extLst>
                  <a:ext uri="{FF2B5EF4-FFF2-40B4-BE49-F238E27FC236}">
                    <a16:creationId xmlns:a16="http://schemas.microsoft.com/office/drawing/2014/main" id="{7A2E803B-7204-4F97-9227-D83A6C9BC29C}"/>
                  </a:ext>
                </a:extLst>
              </p:cNvPr>
              <p:cNvSpPr>
                <a:spLocks noChangeShapeType="1"/>
              </p:cNvSpPr>
              <p:nvPr/>
            </p:nvSpPr>
            <p:spPr bwMode="auto">
              <a:xfrm>
                <a:off x="740444" y="2116641"/>
                <a:ext cx="0" cy="0"/>
              </a:xfrm>
              <a:prstGeom prst="line">
                <a:avLst/>
              </a:prstGeom>
              <a:solidFill>
                <a:srgbClr val="FFE6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8" name="Freeform 78">
                <a:extLst>
                  <a:ext uri="{FF2B5EF4-FFF2-40B4-BE49-F238E27FC236}">
                    <a16:creationId xmlns:a16="http://schemas.microsoft.com/office/drawing/2014/main" id="{7BCDE5D4-9170-4BA5-B32D-19C565047FE7}"/>
                  </a:ext>
                </a:extLst>
              </p:cNvPr>
              <p:cNvSpPr>
                <a:spLocks noEditPoints="1"/>
              </p:cNvSpPr>
              <p:nvPr/>
            </p:nvSpPr>
            <p:spPr bwMode="auto">
              <a:xfrm>
                <a:off x="647027" y="1957832"/>
                <a:ext cx="113969" cy="113969"/>
              </a:xfrm>
              <a:custGeom>
                <a:avLst/>
                <a:gdLst>
                  <a:gd name="T0" fmla="*/ 62 w 122"/>
                  <a:gd name="T1" fmla="*/ 122 h 122"/>
                  <a:gd name="T2" fmla="*/ 38 w 122"/>
                  <a:gd name="T3" fmla="*/ 118 h 122"/>
                  <a:gd name="T4" fmla="*/ 18 w 122"/>
                  <a:gd name="T5" fmla="*/ 104 h 122"/>
                  <a:gd name="T6" fmla="*/ 4 w 122"/>
                  <a:gd name="T7" fmla="*/ 86 h 122"/>
                  <a:gd name="T8" fmla="*/ 0 w 122"/>
                  <a:gd name="T9" fmla="*/ 62 h 122"/>
                  <a:gd name="T10" fmla="*/ 2 w 122"/>
                  <a:gd name="T11" fmla="*/ 50 h 122"/>
                  <a:gd name="T12" fmla="*/ 10 w 122"/>
                  <a:gd name="T13" fmla="*/ 28 h 122"/>
                  <a:gd name="T14" fmla="*/ 26 w 122"/>
                  <a:gd name="T15" fmla="*/ 10 h 122"/>
                  <a:gd name="T16" fmla="*/ 48 w 122"/>
                  <a:gd name="T17" fmla="*/ 2 h 122"/>
                  <a:gd name="T18" fmla="*/ 62 w 122"/>
                  <a:gd name="T19" fmla="*/ 0 h 122"/>
                  <a:gd name="T20" fmla="*/ 86 w 122"/>
                  <a:gd name="T21" fmla="*/ 6 h 122"/>
                  <a:gd name="T22" fmla="*/ 104 w 122"/>
                  <a:gd name="T23" fmla="*/ 18 h 122"/>
                  <a:gd name="T24" fmla="*/ 118 w 122"/>
                  <a:gd name="T25" fmla="*/ 38 h 122"/>
                  <a:gd name="T26" fmla="*/ 122 w 122"/>
                  <a:gd name="T27" fmla="*/ 62 h 122"/>
                  <a:gd name="T28" fmla="*/ 122 w 122"/>
                  <a:gd name="T29" fmla="*/ 74 h 122"/>
                  <a:gd name="T30" fmla="*/ 112 w 122"/>
                  <a:gd name="T31" fmla="*/ 96 h 122"/>
                  <a:gd name="T32" fmla="*/ 96 w 122"/>
                  <a:gd name="T33" fmla="*/ 112 h 122"/>
                  <a:gd name="T34" fmla="*/ 74 w 122"/>
                  <a:gd name="T35" fmla="*/ 122 h 122"/>
                  <a:gd name="T36" fmla="*/ 62 w 122"/>
                  <a:gd name="T37" fmla="*/ 122 h 122"/>
                  <a:gd name="T38" fmla="*/ 62 w 122"/>
                  <a:gd name="T39" fmla="*/ 18 h 122"/>
                  <a:gd name="T40" fmla="*/ 44 w 122"/>
                  <a:gd name="T41" fmla="*/ 22 h 122"/>
                  <a:gd name="T42" fmla="*/ 30 w 122"/>
                  <a:gd name="T43" fmla="*/ 30 h 122"/>
                  <a:gd name="T44" fmla="*/ 22 w 122"/>
                  <a:gd name="T45" fmla="*/ 44 h 122"/>
                  <a:gd name="T46" fmla="*/ 18 w 122"/>
                  <a:gd name="T47" fmla="*/ 62 h 122"/>
                  <a:gd name="T48" fmla="*/ 18 w 122"/>
                  <a:gd name="T49" fmla="*/ 70 h 122"/>
                  <a:gd name="T50" fmla="*/ 26 w 122"/>
                  <a:gd name="T51" fmla="*/ 86 h 122"/>
                  <a:gd name="T52" fmla="*/ 36 w 122"/>
                  <a:gd name="T53" fmla="*/ 98 h 122"/>
                  <a:gd name="T54" fmla="*/ 52 w 122"/>
                  <a:gd name="T55" fmla="*/ 104 h 122"/>
                  <a:gd name="T56" fmla="*/ 62 w 122"/>
                  <a:gd name="T57" fmla="*/ 104 h 122"/>
                  <a:gd name="T58" fmla="*/ 78 w 122"/>
                  <a:gd name="T59" fmla="*/ 102 h 122"/>
                  <a:gd name="T60" fmla="*/ 92 w 122"/>
                  <a:gd name="T61" fmla="*/ 92 h 122"/>
                  <a:gd name="T62" fmla="*/ 102 w 122"/>
                  <a:gd name="T63" fmla="*/ 78 h 122"/>
                  <a:gd name="T64" fmla="*/ 104 w 122"/>
                  <a:gd name="T65" fmla="*/ 62 h 122"/>
                  <a:gd name="T66" fmla="*/ 104 w 122"/>
                  <a:gd name="T67" fmla="*/ 52 h 122"/>
                  <a:gd name="T68" fmla="*/ 98 w 122"/>
                  <a:gd name="T69" fmla="*/ 38 h 122"/>
                  <a:gd name="T70" fmla="*/ 86 w 122"/>
                  <a:gd name="T71" fmla="*/ 26 h 122"/>
                  <a:gd name="T72" fmla="*/ 70 w 122"/>
                  <a:gd name="T73" fmla="*/ 20 h 122"/>
                  <a:gd name="T74" fmla="*/ 62 w 122"/>
                  <a:gd name="T75" fmla="*/ 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2">
                    <a:moveTo>
                      <a:pt x="62" y="122"/>
                    </a:moveTo>
                    <a:lnTo>
                      <a:pt x="62" y="122"/>
                    </a:lnTo>
                    <a:lnTo>
                      <a:pt x="48" y="122"/>
                    </a:lnTo>
                    <a:lnTo>
                      <a:pt x="38" y="118"/>
                    </a:lnTo>
                    <a:lnTo>
                      <a:pt x="26" y="112"/>
                    </a:lnTo>
                    <a:lnTo>
                      <a:pt x="18" y="104"/>
                    </a:lnTo>
                    <a:lnTo>
                      <a:pt x="10" y="96"/>
                    </a:lnTo>
                    <a:lnTo>
                      <a:pt x="4" y="86"/>
                    </a:lnTo>
                    <a:lnTo>
                      <a:pt x="2" y="74"/>
                    </a:lnTo>
                    <a:lnTo>
                      <a:pt x="0" y="62"/>
                    </a:lnTo>
                    <a:lnTo>
                      <a:pt x="0" y="62"/>
                    </a:lnTo>
                    <a:lnTo>
                      <a:pt x="2" y="50"/>
                    </a:lnTo>
                    <a:lnTo>
                      <a:pt x="4" y="38"/>
                    </a:lnTo>
                    <a:lnTo>
                      <a:pt x="10" y="28"/>
                    </a:lnTo>
                    <a:lnTo>
                      <a:pt x="18" y="18"/>
                    </a:lnTo>
                    <a:lnTo>
                      <a:pt x="26" y="10"/>
                    </a:lnTo>
                    <a:lnTo>
                      <a:pt x="38" y="6"/>
                    </a:lnTo>
                    <a:lnTo>
                      <a:pt x="48" y="2"/>
                    </a:lnTo>
                    <a:lnTo>
                      <a:pt x="62" y="0"/>
                    </a:lnTo>
                    <a:lnTo>
                      <a:pt x="62" y="0"/>
                    </a:lnTo>
                    <a:lnTo>
                      <a:pt x="74" y="2"/>
                    </a:lnTo>
                    <a:lnTo>
                      <a:pt x="86" y="6"/>
                    </a:lnTo>
                    <a:lnTo>
                      <a:pt x="96" y="10"/>
                    </a:lnTo>
                    <a:lnTo>
                      <a:pt x="104" y="18"/>
                    </a:lnTo>
                    <a:lnTo>
                      <a:pt x="112" y="28"/>
                    </a:lnTo>
                    <a:lnTo>
                      <a:pt x="118" y="38"/>
                    </a:lnTo>
                    <a:lnTo>
                      <a:pt x="122" y="50"/>
                    </a:lnTo>
                    <a:lnTo>
                      <a:pt x="122" y="62"/>
                    </a:lnTo>
                    <a:lnTo>
                      <a:pt x="122" y="62"/>
                    </a:lnTo>
                    <a:lnTo>
                      <a:pt x="122" y="74"/>
                    </a:lnTo>
                    <a:lnTo>
                      <a:pt x="118" y="86"/>
                    </a:lnTo>
                    <a:lnTo>
                      <a:pt x="112" y="96"/>
                    </a:lnTo>
                    <a:lnTo>
                      <a:pt x="104" y="104"/>
                    </a:lnTo>
                    <a:lnTo>
                      <a:pt x="96" y="112"/>
                    </a:lnTo>
                    <a:lnTo>
                      <a:pt x="86" y="118"/>
                    </a:lnTo>
                    <a:lnTo>
                      <a:pt x="74" y="122"/>
                    </a:lnTo>
                    <a:lnTo>
                      <a:pt x="62" y="122"/>
                    </a:lnTo>
                    <a:lnTo>
                      <a:pt x="62" y="122"/>
                    </a:lnTo>
                    <a:close/>
                    <a:moveTo>
                      <a:pt x="62" y="18"/>
                    </a:moveTo>
                    <a:lnTo>
                      <a:pt x="62" y="18"/>
                    </a:lnTo>
                    <a:lnTo>
                      <a:pt x="52" y="20"/>
                    </a:lnTo>
                    <a:lnTo>
                      <a:pt x="44" y="22"/>
                    </a:lnTo>
                    <a:lnTo>
                      <a:pt x="36" y="26"/>
                    </a:lnTo>
                    <a:lnTo>
                      <a:pt x="30" y="30"/>
                    </a:lnTo>
                    <a:lnTo>
                      <a:pt x="26" y="38"/>
                    </a:lnTo>
                    <a:lnTo>
                      <a:pt x="22" y="44"/>
                    </a:lnTo>
                    <a:lnTo>
                      <a:pt x="18" y="52"/>
                    </a:lnTo>
                    <a:lnTo>
                      <a:pt x="18" y="62"/>
                    </a:lnTo>
                    <a:lnTo>
                      <a:pt x="18" y="62"/>
                    </a:lnTo>
                    <a:lnTo>
                      <a:pt x="18" y="70"/>
                    </a:lnTo>
                    <a:lnTo>
                      <a:pt x="22" y="78"/>
                    </a:lnTo>
                    <a:lnTo>
                      <a:pt x="26" y="86"/>
                    </a:lnTo>
                    <a:lnTo>
                      <a:pt x="30" y="92"/>
                    </a:lnTo>
                    <a:lnTo>
                      <a:pt x="36" y="98"/>
                    </a:lnTo>
                    <a:lnTo>
                      <a:pt x="44" y="102"/>
                    </a:lnTo>
                    <a:lnTo>
                      <a:pt x="52" y="104"/>
                    </a:lnTo>
                    <a:lnTo>
                      <a:pt x="62" y="104"/>
                    </a:lnTo>
                    <a:lnTo>
                      <a:pt x="62" y="104"/>
                    </a:lnTo>
                    <a:lnTo>
                      <a:pt x="70" y="104"/>
                    </a:lnTo>
                    <a:lnTo>
                      <a:pt x="78" y="102"/>
                    </a:lnTo>
                    <a:lnTo>
                      <a:pt x="86" y="98"/>
                    </a:lnTo>
                    <a:lnTo>
                      <a:pt x="92" y="92"/>
                    </a:lnTo>
                    <a:lnTo>
                      <a:pt x="98" y="86"/>
                    </a:lnTo>
                    <a:lnTo>
                      <a:pt x="102" y="78"/>
                    </a:lnTo>
                    <a:lnTo>
                      <a:pt x="104" y="70"/>
                    </a:lnTo>
                    <a:lnTo>
                      <a:pt x="104" y="62"/>
                    </a:lnTo>
                    <a:lnTo>
                      <a:pt x="104" y="62"/>
                    </a:lnTo>
                    <a:lnTo>
                      <a:pt x="104" y="52"/>
                    </a:lnTo>
                    <a:lnTo>
                      <a:pt x="102" y="44"/>
                    </a:lnTo>
                    <a:lnTo>
                      <a:pt x="98" y="38"/>
                    </a:lnTo>
                    <a:lnTo>
                      <a:pt x="92" y="30"/>
                    </a:lnTo>
                    <a:lnTo>
                      <a:pt x="86" y="26"/>
                    </a:lnTo>
                    <a:lnTo>
                      <a:pt x="78" y="22"/>
                    </a:lnTo>
                    <a:lnTo>
                      <a:pt x="70" y="20"/>
                    </a:lnTo>
                    <a:lnTo>
                      <a:pt x="62" y="18"/>
                    </a:lnTo>
                    <a:lnTo>
                      <a:pt x="62" y="18"/>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19" name="Freeform 79">
                <a:extLst>
                  <a:ext uri="{FF2B5EF4-FFF2-40B4-BE49-F238E27FC236}">
                    <a16:creationId xmlns:a16="http://schemas.microsoft.com/office/drawing/2014/main" id="{5FE1F83F-615A-4C84-9120-DA51697E40F7}"/>
                  </a:ext>
                </a:extLst>
              </p:cNvPr>
              <p:cNvSpPr>
                <a:spLocks noEditPoints="1"/>
              </p:cNvSpPr>
              <p:nvPr/>
            </p:nvSpPr>
            <p:spPr bwMode="auto">
              <a:xfrm>
                <a:off x="970250" y="1935412"/>
                <a:ext cx="113969" cy="113969"/>
              </a:xfrm>
              <a:custGeom>
                <a:avLst/>
                <a:gdLst>
                  <a:gd name="T0" fmla="*/ 62 w 122"/>
                  <a:gd name="T1" fmla="*/ 122 h 122"/>
                  <a:gd name="T2" fmla="*/ 38 w 122"/>
                  <a:gd name="T3" fmla="*/ 118 h 122"/>
                  <a:gd name="T4" fmla="*/ 18 w 122"/>
                  <a:gd name="T5" fmla="*/ 104 h 122"/>
                  <a:gd name="T6" fmla="*/ 4 w 122"/>
                  <a:gd name="T7" fmla="*/ 86 h 122"/>
                  <a:gd name="T8" fmla="*/ 0 w 122"/>
                  <a:gd name="T9" fmla="*/ 62 h 122"/>
                  <a:gd name="T10" fmla="*/ 2 w 122"/>
                  <a:gd name="T11" fmla="*/ 48 h 122"/>
                  <a:gd name="T12" fmla="*/ 10 w 122"/>
                  <a:gd name="T13" fmla="*/ 26 h 122"/>
                  <a:gd name="T14" fmla="*/ 28 w 122"/>
                  <a:gd name="T15" fmla="*/ 10 h 122"/>
                  <a:gd name="T16" fmla="*/ 48 w 122"/>
                  <a:gd name="T17" fmla="*/ 2 h 122"/>
                  <a:gd name="T18" fmla="*/ 62 w 122"/>
                  <a:gd name="T19" fmla="*/ 0 h 122"/>
                  <a:gd name="T20" fmla="*/ 86 w 122"/>
                  <a:gd name="T21" fmla="*/ 4 h 122"/>
                  <a:gd name="T22" fmla="*/ 104 w 122"/>
                  <a:gd name="T23" fmla="*/ 18 h 122"/>
                  <a:gd name="T24" fmla="*/ 118 w 122"/>
                  <a:gd name="T25" fmla="*/ 38 h 122"/>
                  <a:gd name="T26" fmla="*/ 122 w 122"/>
                  <a:gd name="T27" fmla="*/ 62 h 122"/>
                  <a:gd name="T28" fmla="*/ 122 w 122"/>
                  <a:gd name="T29" fmla="*/ 74 h 122"/>
                  <a:gd name="T30" fmla="*/ 112 w 122"/>
                  <a:gd name="T31" fmla="*/ 96 h 122"/>
                  <a:gd name="T32" fmla="*/ 96 w 122"/>
                  <a:gd name="T33" fmla="*/ 112 h 122"/>
                  <a:gd name="T34" fmla="*/ 74 w 122"/>
                  <a:gd name="T35" fmla="*/ 122 h 122"/>
                  <a:gd name="T36" fmla="*/ 62 w 122"/>
                  <a:gd name="T37" fmla="*/ 122 h 122"/>
                  <a:gd name="T38" fmla="*/ 62 w 122"/>
                  <a:gd name="T39" fmla="*/ 18 h 122"/>
                  <a:gd name="T40" fmla="*/ 44 w 122"/>
                  <a:gd name="T41" fmla="*/ 22 h 122"/>
                  <a:gd name="T42" fmla="*/ 30 w 122"/>
                  <a:gd name="T43" fmla="*/ 30 h 122"/>
                  <a:gd name="T44" fmla="*/ 22 w 122"/>
                  <a:gd name="T45" fmla="*/ 44 h 122"/>
                  <a:gd name="T46" fmla="*/ 18 w 122"/>
                  <a:gd name="T47" fmla="*/ 62 h 122"/>
                  <a:gd name="T48" fmla="*/ 18 w 122"/>
                  <a:gd name="T49" fmla="*/ 70 h 122"/>
                  <a:gd name="T50" fmla="*/ 26 w 122"/>
                  <a:gd name="T51" fmla="*/ 86 h 122"/>
                  <a:gd name="T52" fmla="*/ 38 w 122"/>
                  <a:gd name="T53" fmla="*/ 98 h 122"/>
                  <a:gd name="T54" fmla="*/ 52 w 122"/>
                  <a:gd name="T55" fmla="*/ 104 h 122"/>
                  <a:gd name="T56" fmla="*/ 62 w 122"/>
                  <a:gd name="T57" fmla="*/ 104 h 122"/>
                  <a:gd name="T58" fmla="*/ 78 w 122"/>
                  <a:gd name="T59" fmla="*/ 102 h 122"/>
                  <a:gd name="T60" fmla="*/ 92 w 122"/>
                  <a:gd name="T61" fmla="*/ 92 h 122"/>
                  <a:gd name="T62" fmla="*/ 102 w 122"/>
                  <a:gd name="T63" fmla="*/ 78 h 122"/>
                  <a:gd name="T64" fmla="*/ 104 w 122"/>
                  <a:gd name="T65" fmla="*/ 62 h 122"/>
                  <a:gd name="T66" fmla="*/ 104 w 122"/>
                  <a:gd name="T67" fmla="*/ 52 h 122"/>
                  <a:gd name="T68" fmla="*/ 98 w 122"/>
                  <a:gd name="T69" fmla="*/ 38 h 122"/>
                  <a:gd name="T70" fmla="*/ 86 w 122"/>
                  <a:gd name="T71" fmla="*/ 26 h 122"/>
                  <a:gd name="T72" fmla="*/ 70 w 122"/>
                  <a:gd name="T73" fmla="*/ 18 h 122"/>
                  <a:gd name="T74" fmla="*/ 62 w 122"/>
                  <a:gd name="T75" fmla="*/ 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2">
                    <a:moveTo>
                      <a:pt x="62" y="122"/>
                    </a:moveTo>
                    <a:lnTo>
                      <a:pt x="62" y="122"/>
                    </a:lnTo>
                    <a:lnTo>
                      <a:pt x="48" y="122"/>
                    </a:lnTo>
                    <a:lnTo>
                      <a:pt x="38" y="118"/>
                    </a:lnTo>
                    <a:lnTo>
                      <a:pt x="28" y="112"/>
                    </a:lnTo>
                    <a:lnTo>
                      <a:pt x="18" y="104"/>
                    </a:lnTo>
                    <a:lnTo>
                      <a:pt x="10" y="96"/>
                    </a:lnTo>
                    <a:lnTo>
                      <a:pt x="4" y="86"/>
                    </a:lnTo>
                    <a:lnTo>
                      <a:pt x="2" y="74"/>
                    </a:lnTo>
                    <a:lnTo>
                      <a:pt x="0" y="62"/>
                    </a:lnTo>
                    <a:lnTo>
                      <a:pt x="0" y="62"/>
                    </a:lnTo>
                    <a:lnTo>
                      <a:pt x="2" y="48"/>
                    </a:lnTo>
                    <a:lnTo>
                      <a:pt x="4" y="38"/>
                    </a:lnTo>
                    <a:lnTo>
                      <a:pt x="10" y="26"/>
                    </a:lnTo>
                    <a:lnTo>
                      <a:pt x="18" y="18"/>
                    </a:lnTo>
                    <a:lnTo>
                      <a:pt x="28" y="10"/>
                    </a:lnTo>
                    <a:lnTo>
                      <a:pt x="38" y="4"/>
                    </a:lnTo>
                    <a:lnTo>
                      <a:pt x="48" y="2"/>
                    </a:lnTo>
                    <a:lnTo>
                      <a:pt x="62" y="0"/>
                    </a:lnTo>
                    <a:lnTo>
                      <a:pt x="62" y="0"/>
                    </a:lnTo>
                    <a:lnTo>
                      <a:pt x="74" y="2"/>
                    </a:lnTo>
                    <a:lnTo>
                      <a:pt x="86" y="4"/>
                    </a:lnTo>
                    <a:lnTo>
                      <a:pt x="96" y="10"/>
                    </a:lnTo>
                    <a:lnTo>
                      <a:pt x="104" y="18"/>
                    </a:lnTo>
                    <a:lnTo>
                      <a:pt x="112" y="26"/>
                    </a:lnTo>
                    <a:lnTo>
                      <a:pt x="118" y="38"/>
                    </a:lnTo>
                    <a:lnTo>
                      <a:pt x="122" y="48"/>
                    </a:lnTo>
                    <a:lnTo>
                      <a:pt x="122" y="62"/>
                    </a:lnTo>
                    <a:lnTo>
                      <a:pt x="122" y="62"/>
                    </a:lnTo>
                    <a:lnTo>
                      <a:pt x="122" y="74"/>
                    </a:lnTo>
                    <a:lnTo>
                      <a:pt x="118" y="86"/>
                    </a:lnTo>
                    <a:lnTo>
                      <a:pt x="112" y="96"/>
                    </a:lnTo>
                    <a:lnTo>
                      <a:pt x="104" y="104"/>
                    </a:lnTo>
                    <a:lnTo>
                      <a:pt x="96" y="112"/>
                    </a:lnTo>
                    <a:lnTo>
                      <a:pt x="86" y="118"/>
                    </a:lnTo>
                    <a:lnTo>
                      <a:pt x="74" y="122"/>
                    </a:lnTo>
                    <a:lnTo>
                      <a:pt x="62" y="122"/>
                    </a:lnTo>
                    <a:lnTo>
                      <a:pt x="62" y="122"/>
                    </a:lnTo>
                    <a:close/>
                    <a:moveTo>
                      <a:pt x="62" y="18"/>
                    </a:moveTo>
                    <a:lnTo>
                      <a:pt x="62" y="18"/>
                    </a:lnTo>
                    <a:lnTo>
                      <a:pt x="52" y="18"/>
                    </a:lnTo>
                    <a:lnTo>
                      <a:pt x="44" y="22"/>
                    </a:lnTo>
                    <a:lnTo>
                      <a:pt x="38" y="26"/>
                    </a:lnTo>
                    <a:lnTo>
                      <a:pt x="30" y="30"/>
                    </a:lnTo>
                    <a:lnTo>
                      <a:pt x="26" y="38"/>
                    </a:lnTo>
                    <a:lnTo>
                      <a:pt x="22" y="44"/>
                    </a:lnTo>
                    <a:lnTo>
                      <a:pt x="18" y="52"/>
                    </a:lnTo>
                    <a:lnTo>
                      <a:pt x="18" y="62"/>
                    </a:lnTo>
                    <a:lnTo>
                      <a:pt x="18" y="62"/>
                    </a:lnTo>
                    <a:lnTo>
                      <a:pt x="18" y="70"/>
                    </a:lnTo>
                    <a:lnTo>
                      <a:pt x="22" y="78"/>
                    </a:lnTo>
                    <a:lnTo>
                      <a:pt x="26" y="86"/>
                    </a:lnTo>
                    <a:lnTo>
                      <a:pt x="30" y="92"/>
                    </a:lnTo>
                    <a:lnTo>
                      <a:pt x="38" y="98"/>
                    </a:lnTo>
                    <a:lnTo>
                      <a:pt x="44" y="102"/>
                    </a:lnTo>
                    <a:lnTo>
                      <a:pt x="52" y="104"/>
                    </a:lnTo>
                    <a:lnTo>
                      <a:pt x="62" y="104"/>
                    </a:lnTo>
                    <a:lnTo>
                      <a:pt x="62" y="104"/>
                    </a:lnTo>
                    <a:lnTo>
                      <a:pt x="70" y="104"/>
                    </a:lnTo>
                    <a:lnTo>
                      <a:pt x="78" y="102"/>
                    </a:lnTo>
                    <a:lnTo>
                      <a:pt x="86" y="98"/>
                    </a:lnTo>
                    <a:lnTo>
                      <a:pt x="92" y="92"/>
                    </a:lnTo>
                    <a:lnTo>
                      <a:pt x="98" y="86"/>
                    </a:lnTo>
                    <a:lnTo>
                      <a:pt x="102" y="78"/>
                    </a:lnTo>
                    <a:lnTo>
                      <a:pt x="104" y="70"/>
                    </a:lnTo>
                    <a:lnTo>
                      <a:pt x="104" y="62"/>
                    </a:lnTo>
                    <a:lnTo>
                      <a:pt x="104" y="62"/>
                    </a:lnTo>
                    <a:lnTo>
                      <a:pt x="104" y="52"/>
                    </a:lnTo>
                    <a:lnTo>
                      <a:pt x="102" y="44"/>
                    </a:lnTo>
                    <a:lnTo>
                      <a:pt x="98" y="38"/>
                    </a:lnTo>
                    <a:lnTo>
                      <a:pt x="92" y="30"/>
                    </a:lnTo>
                    <a:lnTo>
                      <a:pt x="86" y="26"/>
                    </a:lnTo>
                    <a:lnTo>
                      <a:pt x="78" y="22"/>
                    </a:lnTo>
                    <a:lnTo>
                      <a:pt x="70" y="18"/>
                    </a:lnTo>
                    <a:lnTo>
                      <a:pt x="62" y="18"/>
                    </a:lnTo>
                    <a:lnTo>
                      <a:pt x="62" y="18"/>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0" name="Freeform 80">
                <a:extLst>
                  <a:ext uri="{FF2B5EF4-FFF2-40B4-BE49-F238E27FC236}">
                    <a16:creationId xmlns:a16="http://schemas.microsoft.com/office/drawing/2014/main" id="{8963D8CC-862A-44F6-808C-F11709A6A105}"/>
                  </a:ext>
                </a:extLst>
              </p:cNvPr>
              <p:cNvSpPr>
                <a:spLocks noEditPoints="1"/>
              </p:cNvSpPr>
              <p:nvPr/>
            </p:nvSpPr>
            <p:spPr bwMode="auto">
              <a:xfrm>
                <a:off x="1287867" y="1957832"/>
                <a:ext cx="113969" cy="113969"/>
              </a:xfrm>
              <a:custGeom>
                <a:avLst/>
                <a:gdLst>
                  <a:gd name="T0" fmla="*/ 62 w 122"/>
                  <a:gd name="T1" fmla="*/ 122 h 122"/>
                  <a:gd name="T2" fmla="*/ 38 w 122"/>
                  <a:gd name="T3" fmla="*/ 118 h 122"/>
                  <a:gd name="T4" fmla="*/ 18 w 122"/>
                  <a:gd name="T5" fmla="*/ 104 h 122"/>
                  <a:gd name="T6" fmla="*/ 6 w 122"/>
                  <a:gd name="T7" fmla="*/ 86 h 122"/>
                  <a:gd name="T8" fmla="*/ 0 w 122"/>
                  <a:gd name="T9" fmla="*/ 62 h 122"/>
                  <a:gd name="T10" fmla="*/ 2 w 122"/>
                  <a:gd name="T11" fmla="*/ 50 h 122"/>
                  <a:gd name="T12" fmla="*/ 10 w 122"/>
                  <a:gd name="T13" fmla="*/ 28 h 122"/>
                  <a:gd name="T14" fmla="*/ 28 w 122"/>
                  <a:gd name="T15" fmla="*/ 10 h 122"/>
                  <a:gd name="T16" fmla="*/ 50 w 122"/>
                  <a:gd name="T17" fmla="*/ 2 h 122"/>
                  <a:gd name="T18" fmla="*/ 62 w 122"/>
                  <a:gd name="T19" fmla="*/ 0 h 122"/>
                  <a:gd name="T20" fmla="*/ 86 w 122"/>
                  <a:gd name="T21" fmla="*/ 6 h 122"/>
                  <a:gd name="T22" fmla="*/ 104 w 122"/>
                  <a:gd name="T23" fmla="*/ 18 h 122"/>
                  <a:gd name="T24" fmla="*/ 118 w 122"/>
                  <a:gd name="T25" fmla="*/ 38 h 122"/>
                  <a:gd name="T26" fmla="*/ 122 w 122"/>
                  <a:gd name="T27" fmla="*/ 62 h 122"/>
                  <a:gd name="T28" fmla="*/ 122 w 122"/>
                  <a:gd name="T29" fmla="*/ 74 h 122"/>
                  <a:gd name="T30" fmla="*/ 112 w 122"/>
                  <a:gd name="T31" fmla="*/ 96 h 122"/>
                  <a:gd name="T32" fmla="*/ 96 w 122"/>
                  <a:gd name="T33" fmla="*/ 112 h 122"/>
                  <a:gd name="T34" fmla="*/ 74 w 122"/>
                  <a:gd name="T35" fmla="*/ 122 h 122"/>
                  <a:gd name="T36" fmla="*/ 62 w 122"/>
                  <a:gd name="T37" fmla="*/ 122 h 122"/>
                  <a:gd name="T38" fmla="*/ 62 w 122"/>
                  <a:gd name="T39" fmla="*/ 18 h 122"/>
                  <a:gd name="T40" fmla="*/ 44 w 122"/>
                  <a:gd name="T41" fmla="*/ 22 h 122"/>
                  <a:gd name="T42" fmla="*/ 30 w 122"/>
                  <a:gd name="T43" fmla="*/ 30 h 122"/>
                  <a:gd name="T44" fmla="*/ 22 w 122"/>
                  <a:gd name="T45" fmla="*/ 44 h 122"/>
                  <a:gd name="T46" fmla="*/ 18 w 122"/>
                  <a:gd name="T47" fmla="*/ 62 h 122"/>
                  <a:gd name="T48" fmla="*/ 20 w 122"/>
                  <a:gd name="T49" fmla="*/ 70 h 122"/>
                  <a:gd name="T50" fmla="*/ 26 w 122"/>
                  <a:gd name="T51" fmla="*/ 86 h 122"/>
                  <a:gd name="T52" fmla="*/ 38 w 122"/>
                  <a:gd name="T53" fmla="*/ 98 h 122"/>
                  <a:gd name="T54" fmla="*/ 52 w 122"/>
                  <a:gd name="T55" fmla="*/ 104 h 122"/>
                  <a:gd name="T56" fmla="*/ 62 w 122"/>
                  <a:gd name="T57" fmla="*/ 104 h 122"/>
                  <a:gd name="T58" fmla="*/ 78 w 122"/>
                  <a:gd name="T59" fmla="*/ 102 h 122"/>
                  <a:gd name="T60" fmla="*/ 92 w 122"/>
                  <a:gd name="T61" fmla="*/ 92 h 122"/>
                  <a:gd name="T62" fmla="*/ 102 w 122"/>
                  <a:gd name="T63" fmla="*/ 78 h 122"/>
                  <a:gd name="T64" fmla="*/ 104 w 122"/>
                  <a:gd name="T65" fmla="*/ 62 h 122"/>
                  <a:gd name="T66" fmla="*/ 104 w 122"/>
                  <a:gd name="T67" fmla="*/ 52 h 122"/>
                  <a:gd name="T68" fmla="*/ 98 w 122"/>
                  <a:gd name="T69" fmla="*/ 38 h 122"/>
                  <a:gd name="T70" fmla="*/ 86 w 122"/>
                  <a:gd name="T71" fmla="*/ 26 h 122"/>
                  <a:gd name="T72" fmla="*/ 70 w 122"/>
                  <a:gd name="T73" fmla="*/ 20 h 122"/>
                  <a:gd name="T74" fmla="*/ 62 w 122"/>
                  <a:gd name="T75" fmla="*/ 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2">
                    <a:moveTo>
                      <a:pt x="62" y="122"/>
                    </a:moveTo>
                    <a:lnTo>
                      <a:pt x="62" y="122"/>
                    </a:lnTo>
                    <a:lnTo>
                      <a:pt x="50" y="122"/>
                    </a:lnTo>
                    <a:lnTo>
                      <a:pt x="38" y="118"/>
                    </a:lnTo>
                    <a:lnTo>
                      <a:pt x="28" y="112"/>
                    </a:lnTo>
                    <a:lnTo>
                      <a:pt x="18" y="104"/>
                    </a:lnTo>
                    <a:lnTo>
                      <a:pt x="10" y="96"/>
                    </a:lnTo>
                    <a:lnTo>
                      <a:pt x="6" y="86"/>
                    </a:lnTo>
                    <a:lnTo>
                      <a:pt x="2" y="74"/>
                    </a:lnTo>
                    <a:lnTo>
                      <a:pt x="0" y="62"/>
                    </a:lnTo>
                    <a:lnTo>
                      <a:pt x="0" y="62"/>
                    </a:lnTo>
                    <a:lnTo>
                      <a:pt x="2" y="50"/>
                    </a:lnTo>
                    <a:lnTo>
                      <a:pt x="6" y="38"/>
                    </a:lnTo>
                    <a:lnTo>
                      <a:pt x="10" y="28"/>
                    </a:lnTo>
                    <a:lnTo>
                      <a:pt x="18" y="18"/>
                    </a:lnTo>
                    <a:lnTo>
                      <a:pt x="28" y="10"/>
                    </a:lnTo>
                    <a:lnTo>
                      <a:pt x="38" y="6"/>
                    </a:lnTo>
                    <a:lnTo>
                      <a:pt x="50" y="2"/>
                    </a:lnTo>
                    <a:lnTo>
                      <a:pt x="62" y="0"/>
                    </a:lnTo>
                    <a:lnTo>
                      <a:pt x="62" y="0"/>
                    </a:lnTo>
                    <a:lnTo>
                      <a:pt x="74" y="2"/>
                    </a:lnTo>
                    <a:lnTo>
                      <a:pt x="86" y="6"/>
                    </a:lnTo>
                    <a:lnTo>
                      <a:pt x="96" y="10"/>
                    </a:lnTo>
                    <a:lnTo>
                      <a:pt x="104" y="18"/>
                    </a:lnTo>
                    <a:lnTo>
                      <a:pt x="112" y="28"/>
                    </a:lnTo>
                    <a:lnTo>
                      <a:pt x="118" y="38"/>
                    </a:lnTo>
                    <a:lnTo>
                      <a:pt x="122" y="50"/>
                    </a:lnTo>
                    <a:lnTo>
                      <a:pt x="122" y="62"/>
                    </a:lnTo>
                    <a:lnTo>
                      <a:pt x="122" y="62"/>
                    </a:lnTo>
                    <a:lnTo>
                      <a:pt x="122" y="74"/>
                    </a:lnTo>
                    <a:lnTo>
                      <a:pt x="118" y="86"/>
                    </a:lnTo>
                    <a:lnTo>
                      <a:pt x="112" y="96"/>
                    </a:lnTo>
                    <a:lnTo>
                      <a:pt x="104" y="104"/>
                    </a:lnTo>
                    <a:lnTo>
                      <a:pt x="96" y="112"/>
                    </a:lnTo>
                    <a:lnTo>
                      <a:pt x="86" y="118"/>
                    </a:lnTo>
                    <a:lnTo>
                      <a:pt x="74" y="122"/>
                    </a:lnTo>
                    <a:lnTo>
                      <a:pt x="62" y="122"/>
                    </a:lnTo>
                    <a:lnTo>
                      <a:pt x="62" y="122"/>
                    </a:lnTo>
                    <a:close/>
                    <a:moveTo>
                      <a:pt x="62" y="18"/>
                    </a:moveTo>
                    <a:lnTo>
                      <a:pt x="62" y="18"/>
                    </a:lnTo>
                    <a:lnTo>
                      <a:pt x="52" y="20"/>
                    </a:lnTo>
                    <a:lnTo>
                      <a:pt x="44" y="22"/>
                    </a:lnTo>
                    <a:lnTo>
                      <a:pt x="38" y="26"/>
                    </a:lnTo>
                    <a:lnTo>
                      <a:pt x="30" y="30"/>
                    </a:lnTo>
                    <a:lnTo>
                      <a:pt x="26" y="38"/>
                    </a:lnTo>
                    <a:lnTo>
                      <a:pt x="22" y="44"/>
                    </a:lnTo>
                    <a:lnTo>
                      <a:pt x="20" y="52"/>
                    </a:lnTo>
                    <a:lnTo>
                      <a:pt x="18" y="62"/>
                    </a:lnTo>
                    <a:lnTo>
                      <a:pt x="18" y="62"/>
                    </a:lnTo>
                    <a:lnTo>
                      <a:pt x="20" y="70"/>
                    </a:lnTo>
                    <a:lnTo>
                      <a:pt x="22" y="78"/>
                    </a:lnTo>
                    <a:lnTo>
                      <a:pt x="26" y="86"/>
                    </a:lnTo>
                    <a:lnTo>
                      <a:pt x="30" y="92"/>
                    </a:lnTo>
                    <a:lnTo>
                      <a:pt x="38" y="98"/>
                    </a:lnTo>
                    <a:lnTo>
                      <a:pt x="44" y="102"/>
                    </a:lnTo>
                    <a:lnTo>
                      <a:pt x="52" y="104"/>
                    </a:lnTo>
                    <a:lnTo>
                      <a:pt x="62" y="104"/>
                    </a:lnTo>
                    <a:lnTo>
                      <a:pt x="62" y="104"/>
                    </a:lnTo>
                    <a:lnTo>
                      <a:pt x="70" y="104"/>
                    </a:lnTo>
                    <a:lnTo>
                      <a:pt x="78" y="102"/>
                    </a:lnTo>
                    <a:lnTo>
                      <a:pt x="86" y="98"/>
                    </a:lnTo>
                    <a:lnTo>
                      <a:pt x="92" y="92"/>
                    </a:lnTo>
                    <a:lnTo>
                      <a:pt x="98" y="86"/>
                    </a:lnTo>
                    <a:lnTo>
                      <a:pt x="102" y="78"/>
                    </a:lnTo>
                    <a:lnTo>
                      <a:pt x="104" y="70"/>
                    </a:lnTo>
                    <a:lnTo>
                      <a:pt x="104" y="62"/>
                    </a:lnTo>
                    <a:lnTo>
                      <a:pt x="104" y="62"/>
                    </a:lnTo>
                    <a:lnTo>
                      <a:pt x="104" y="52"/>
                    </a:lnTo>
                    <a:lnTo>
                      <a:pt x="102" y="44"/>
                    </a:lnTo>
                    <a:lnTo>
                      <a:pt x="98" y="38"/>
                    </a:lnTo>
                    <a:lnTo>
                      <a:pt x="92" y="30"/>
                    </a:lnTo>
                    <a:lnTo>
                      <a:pt x="86" y="26"/>
                    </a:lnTo>
                    <a:lnTo>
                      <a:pt x="78" y="22"/>
                    </a:lnTo>
                    <a:lnTo>
                      <a:pt x="70" y="20"/>
                    </a:lnTo>
                    <a:lnTo>
                      <a:pt x="62" y="18"/>
                    </a:lnTo>
                    <a:lnTo>
                      <a:pt x="62" y="18"/>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1" name="Freeform 81">
                <a:extLst>
                  <a:ext uri="{FF2B5EF4-FFF2-40B4-BE49-F238E27FC236}">
                    <a16:creationId xmlns:a16="http://schemas.microsoft.com/office/drawing/2014/main" id="{9ED9769C-F285-451A-9202-1F8C1958E052}"/>
                  </a:ext>
                </a:extLst>
              </p:cNvPr>
              <p:cNvSpPr>
                <a:spLocks/>
              </p:cNvSpPr>
              <p:nvPr/>
            </p:nvSpPr>
            <p:spPr bwMode="auto">
              <a:xfrm>
                <a:off x="605924" y="2159613"/>
                <a:ext cx="171887" cy="226069"/>
              </a:xfrm>
              <a:custGeom>
                <a:avLst/>
                <a:gdLst>
                  <a:gd name="T0" fmla="*/ 184 w 184"/>
                  <a:gd name="T1" fmla="*/ 242 h 242"/>
                  <a:gd name="T2" fmla="*/ 70 w 184"/>
                  <a:gd name="T3" fmla="*/ 242 h 242"/>
                  <a:gd name="T4" fmla="*/ 70 w 184"/>
                  <a:gd name="T5" fmla="*/ 242 h 242"/>
                  <a:gd name="T6" fmla="*/ 56 w 184"/>
                  <a:gd name="T7" fmla="*/ 240 h 242"/>
                  <a:gd name="T8" fmla="*/ 44 w 184"/>
                  <a:gd name="T9" fmla="*/ 236 h 242"/>
                  <a:gd name="T10" fmla="*/ 32 w 184"/>
                  <a:gd name="T11" fmla="*/ 230 h 242"/>
                  <a:gd name="T12" fmla="*/ 22 w 184"/>
                  <a:gd name="T13" fmla="*/ 222 h 242"/>
                  <a:gd name="T14" fmla="*/ 12 w 184"/>
                  <a:gd name="T15" fmla="*/ 212 h 242"/>
                  <a:gd name="T16" fmla="*/ 6 w 184"/>
                  <a:gd name="T17" fmla="*/ 200 h 242"/>
                  <a:gd name="T18" fmla="*/ 2 w 184"/>
                  <a:gd name="T19" fmla="*/ 186 h 242"/>
                  <a:gd name="T20" fmla="*/ 0 w 184"/>
                  <a:gd name="T21" fmla="*/ 172 h 242"/>
                  <a:gd name="T22" fmla="*/ 0 w 184"/>
                  <a:gd name="T23" fmla="*/ 0 h 242"/>
                  <a:gd name="T24" fmla="*/ 18 w 184"/>
                  <a:gd name="T25" fmla="*/ 0 h 242"/>
                  <a:gd name="T26" fmla="*/ 18 w 184"/>
                  <a:gd name="T27" fmla="*/ 172 h 242"/>
                  <a:gd name="T28" fmla="*/ 18 w 184"/>
                  <a:gd name="T29" fmla="*/ 172 h 242"/>
                  <a:gd name="T30" fmla="*/ 20 w 184"/>
                  <a:gd name="T31" fmla="*/ 182 h 242"/>
                  <a:gd name="T32" fmla="*/ 22 w 184"/>
                  <a:gd name="T33" fmla="*/ 192 h 242"/>
                  <a:gd name="T34" fmla="*/ 28 w 184"/>
                  <a:gd name="T35" fmla="*/ 202 h 242"/>
                  <a:gd name="T36" fmla="*/ 34 w 184"/>
                  <a:gd name="T37" fmla="*/ 208 h 242"/>
                  <a:gd name="T38" fmla="*/ 42 w 184"/>
                  <a:gd name="T39" fmla="*/ 216 h 242"/>
                  <a:gd name="T40" fmla="*/ 50 w 184"/>
                  <a:gd name="T41" fmla="*/ 220 h 242"/>
                  <a:gd name="T42" fmla="*/ 60 w 184"/>
                  <a:gd name="T43" fmla="*/ 224 h 242"/>
                  <a:gd name="T44" fmla="*/ 70 w 184"/>
                  <a:gd name="T45" fmla="*/ 224 h 242"/>
                  <a:gd name="T46" fmla="*/ 184 w 184"/>
                  <a:gd name="T47" fmla="*/ 224 h 242"/>
                  <a:gd name="T48" fmla="*/ 184 w 184"/>
                  <a:gd name="T49"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4" h="242">
                    <a:moveTo>
                      <a:pt x="184" y="242"/>
                    </a:moveTo>
                    <a:lnTo>
                      <a:pt x="70" y="242"/>
                    </a:lnTo>
                    <a:lnTo>
                      <a:pt x="70" y="242"/>
                    </a:lnTo>
                    <a:lnTo>
                      <a:pt x="56" y="240"/>
                    </a:lnTo>
                    <a:lnTo>
                      <a:pt x="44" y="236"/>
                    </a:lnTo>
                    <a:lnTo>
                      <a:pt x="32" y="230"/>
                    </a:lnTo>
                    <a:lnTo>
                      <a:pt x="22" y="222"/>
                    </a:lnTo>
                    <a:lnTo>
                      <a:pt x="12" y="212"/>
                    </a:lnTo>
                    <a:lnTo>
                      <a:pt x="6" y="200"/>
                    </a:lnTo>
                    <a:lnTo>
                      <a:pt x="2" y="186"/>
                    </a:lnTo>
                    <a:lnTo>
                      <a:pt x="0" y="172"/>
                    </a:lnTo>
                    <a:lnTo>
                      <a:pt x="0" y="0"/>
                    </a:lnTo>
                    <a:lnTo>
                      <a:pt x="18" y="0"/>
                    </a:lnTo>
                    <a:lnTo>
                      <a:pt x="18" y="172"/>
                    </a:lnTo>
                    <a:lnTo>
                      <a:pt x="18" y="172"/>
                    </a:lnTo>
                    <a:lnTo>
                      <a:pt x="20" y="182"/>
                    </a:lnTo>
                    <a:lnTo>
                      <a:pt x="22" y="192"/>
                    </a:lnTo>
                    <a:lnTo>
                      <a:pt x="28" y="202"/>
                    </a:lnTo>
                    <a:lnTo>
                      <a:pt x="34" y="208"/>
                    </a:lnTo>
                    <a:lnTo>
                      <a:pt x="42" y="216"/>
                    </a:lnTo>
                    <a:lnTo>
                      <a:pt x="50" y="220"/>
                    </a:lnTo>
                    <a:lnTo>
                      <a:pt x="60" y="224"/>
                    </a:lnTo>
                    <a:lnTo>
                      <a:pt x="70" y="224"/>
                    </a:lnTo>
                    <a:lnTo>
                      <a:pt x="184" y="224"/>
                    </a:lnTo>
                    <a:lnTo>
                      <a:pt x="184" y="242"/>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2" name="Rectangle 82">
                <a:extLst>
                  <a:ext uri="{FF2B5EF4-FFF2-40B4-BE49-F238E27FC236}">
                    <a16:creationId xmlns:a16="http://schemas.microsoft.com/office/drawing/2014/main" id="{C6078E1E-076A-40A3-A1B1-DDEE67605A25}"/>
                  </a:ext>
                </a:extLst>
              </p:cNvPr>
              <p:cNvSpPr>
                <a:spLocks noChangeArrowheads="1"/>
              </p:cNvSpPr>
              <p:nvPr/>
            </p:nvSpPr>
            <p:spPr bwMode="auto">
              <a:xfrm>
                <a:off x="695604" y="2378208"/>
                <a:ext cx="16815" cy="127047"/>
              </a:xfrm>
              <a:prstGeom prst="rect">
                <a:avLst/>
              </a:prstGeom>
              <a:solidFill>
                <a:srgbClr val="FFE6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3" name="Rectangle 83">
                <a:extLst>
                  <a:ext uri="{FF2B5EF4-FFF2-40B4-BE49-F238E27FC236}">
                    <a16:creationId xmlns:a16="http://schemas.microsoft.com/office/drawing/2014/main" id="{79D885DF-E084-4AFD-B237-51918814A7FB}"/>
                  </a:ext>
                </a:extLst>
              </p:cNvPr>
              <p:cNvSpPr>
                <a:spLocks noChangeArrowheads="1"/>
              </p:cNvSpPr>
              <p:nvPr/>
            </p:nvSpPr>
            <p:spPr bwMode="auto">
              <a:xfrm>
                <a:off x="645159" y="2497782"/>
                <a:ext cx="117705" cy="16815"/>
              </a:xfrm>
              <a:prstGeom prst="rect">
                <a:avLst/>
              </a:prstGeom>
              <a:solidFill>
                <a:srgbClr val="FFE6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4" name="Freeform 84">
                <a:extLst>
                  <a:ext uri="{FF2B5EF4-FFF2-40B4-BE49-F238E27FC236}">
                    <a16:creationId xmlns:a16="http://schemas.microsoft.com/office/drawing/2014/main" id="{7D23FAAD-3D2A-4D34-B428-0FDEF7D8D311}"/>
                  </a:ext>
                </a:extLst>
              </p:cNvPr>
              <p:cNvSpPr>
                <a:spLocks/>
              </p:cNvSpPr>
              <p:nvPr/>
            </p:nvSpPr>
            <p:spPr bwMode="auto">
              <a:xfrm>
                <a:off x="1269184" y="2159613"/>
                <a:ext cx="173755" cy="226069"/>
              </a:xfrm>
              <a:custGeom>
                <a:avLst/>
                <a:gdLst>
                  <a:gd name="T0" fmla="*/ 116 w 186"/>
                  <a:gd name="T1" fmla="*/ 242 h 242"/>
                  <a:gd name="T2" fmla="*/ 0 w 186"/>
                  <a:gd name="T3" fmla="*/ 242 h 242"/>
                  <a:gd name="T4" fmla="*/ 0 w 186"/>
                  <a:gd name="T5" fmla="*/ 224 h 242"/>
                  <a:gd name="T6" fmla="*/ 116 w 186"/>
                  <a:gd name="T7" fmla="*/ 224 h 242"/>
                  <a:gd name="T8" fmla="*/ 116 w 186"/>
                  <a:gd name="T9" fmla="*/ 224 h 242"/>
                  <a:gd name="T10" fmla="*/ 126 w 186"/>
                  <a:gd name="T11" fmla="*/ 224 h 242"/>
                  <a:gd name="T12" fmla="*/ 136 w 186"/>
                  <a:gd name="T13" fmla="*/ 220 h 242"/>
                  <a:gd name="T14" fmla="*/ 144 w 186"/>
                  <a:gd name="T15" fmla="*/ 216 h 242"/>
                  <a:gd name="T16" fmla="*/ 152 w 186"/>
                  <a:gd name="T17" fmla="*/ 208 h 242"/>
                  <a:gd name="T18" fmla="*/ 158 w 186"/>
                  <a:gd name="T19" fmla="*/ 202 h 242"/>
                  <a:gd name="T20" fmla="*/ 162 w 186"/>
                  <a:gd name="T21" fmla="*/ 192 h 242"/>
                  <a:gd name="T22" fmla="*/ 166 w 186"/>
                  <a:gd name="T23" fmla="*/ 182 h 242"/>
                  <a:gd name="T24" fmla="*/ 168 w 186"/>
                  <a:gd name="T25" fmla="*/ 172 h 242"/>
                  <a:gd name="T26" fmla="*/ 168 w 186"/>
                  <a:gd name="T27" fmla="*/ 0 h 242"/>
                  <a:gd name="T28" fmla="*/ 186 w 186"/>
                  <a:gd name="T29" fmla="*/ 0 h 242"/>
                  <a:gd name="T30" fmla="*/ 186 w 186"/>
                  <a:gd name="T31" fmla="*/ 172 h 242"/>
                  <a:gd name="T32" fmla="*/ 186 w 186"/>
                  <a:gd name="T33" fmla="*/ 172 h 242"/>
                  <a:gd name="T34" fmla="*/ 184 w 186"/>
                  <a:gd name="T35" fmla="*/ 186 h 242"/>
                  <a:gd name="T36" fmla="*/ 180 w 186"/>
                  <a:gd name="T37" fmla="*/ 200 h 242"/>
                  <a:gd name="T38" fmla="*/ 174 w 186"/>
                  <a:gd name="T39" fmla="*/ 212 h 242"/>
                  <a:gd name="T40" fmla="*/ 164 w 186"/>
                  <a:gd name="T41" fmla="*/ 222 h 242"/>
                  <a:gd name="T42" fmla="*/ 154 w 186"/>
                  <a:gd name="T43" fmla="*/ 230 h 242"/>
                  <a:gd name="T44" fmla="*/ 142 w 186"/>
                  <a:gd name="T45" fmla="*/ 236 h 242"/>
                  <a:gd name="T46" fmla="*/ 130 w 186"/>
                  <a:gd name="T47" fmla="*/ 240 h 242"/>
                  <a:gd name="T48" fmla="*/ 116 w 186"/>
                  <a:gd name="T49" fmla="*/ 242 h 242"/>
                  <a:gd name="T50" fmla="*/ 116 w 186"/>
                  <a:gd name="T5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6" h="242">
                    <a:moveTo>
                      <a:pt x="116" y="242"/>
                    </a:moveTo>
                    <a:lnTo>
                      <a:pt x="0" y="242"/>
                    </a:lnTo>
                    <a:lnTo>
                      <a:pt x="0" y="224"/>
                    </a:lnTo>
                    <a:lnTo>
                      <a:pt x="116" y="224"/>
                    </a:lnTo>
                    <a:lnTo>
                      <a:pt x="116" y="224"/>
                    </a:lnTo>
                    <a:lnTo>
                      <a:pt x="126" y="224"/>
                    </a:lnTo>
                    <a:lnTo>
                      <a:pt x="136" y="220"/>
                    </a:lnTo>
                    <a:lnTo>
                      <a:pt x="144" y="216"/>
                    </a:lnTo>
                    <a:lnTo>
                      <a:pt x="152" y="208"/>
                    </a:lnTo>
                    <a:lnTo>
                      <a:pt x="158" y="202"/>
                    </a:lnTo>
                    <a:lnTo>
                      <a:pt x="162" y="192"/>
                    </a:lnTo>
                    <a:lnTo>
                      <a:pt x="166" y="182"/>
                    </a:lnTo>
                    <a:lnTo>
                      <a:pt x="168" y="172"/>
                    </a:lnTo>
                    <a:lnTo>
                      <a:pt x="168" y="0"/>
                    </a:lnTo>
                    <a:lnTo>
                      <a:pt x="186" y="0"/>
                    </a:lnTo>
                    <a:lnTo>
                      <a:pt x="186" y="172"/>
                    </a:lnTo>
                    <a:lnTo>
                      <a:pt x="186" y="172"/>
                    </a:lnTo>
                    <a:lnTo>
                      <a:pt x="184" y="186"/>
                    </a:lnTo>
                    <a:lnTo>
                      <a:pt x="180" y="200"/>
                    </a:lnTo>
                    <a:lnTo>
                      <a:pt x="174" y="212"/>
                    </a:lnTo>
                    <a:lnTo>
                      <a:pt x="164" y="222"/>
                    </a:lnTo>
                    <a:lnTo>
                      <a:pt x="154" y="230"/>
                    </a:lnTo>
                    <a:lnTo>
                      <a:pt x="142" y="236"/>
                    </a:lnTo>
                    <a:lnTo>
                      <a:pt x="130" y="240"/>
                    </a:lnTo>
                    <a:lnTo>
                      <a:pt x="116" y="242"/>
                    </a:lnTo>
                    <a:lnTo>
                      <a:pt x="116" y="242"/>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5" name="Rectangle 85">
                <a:extLst>
                  <a:ext uri="{FF2B5EF4-FFF2-40B4-BE49-F238E27FC236}">
                    <a16:creationId xmlns:a16="http://schemas.microsoft.com/office/drawing/2014/main" id="{7E52E16C-B35D-4317-8BA0-3DD016165D2D}"/>
                  </a:ext>
                </a:extLst>
              </p:cNvPr>
              <p:cNvSpPr>
                <a:spLocks noChangeArrowheads="1"/>
              </p:cNvSpPr>
              <p:nvPr/>
            </p:nvSpPr>
            <p:spPr bwMode="auto">
              <a:xfrm>
                <a:off x="1336444" y="2378208"/>
                <a:ext cx="16815" cy="127047"/>
              </a:xfrm>
              <a:prstGeom prst="rect">
                <a:avLst/>
              </a:prstGeom>
              <a:solidFill>
                <a:srgbClr val="FFE6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sp>
            <p:nvSpPr>
              <p:cNvPr id="26" name="Rectangle 86">
                <a:extLst>
                  <a:ext uri="{FF2B5EF4-FFF2-40B4-BE49-F238E27FC236}">
                    <a16:creationId xmlns:a16="http://schemas.microsoft.com/office/drawing/2014/main" id="{B3857AD7-E3FA-410A-9E4E-CE2E93C15A9D}"/>
                  </a:ext>
                </a:extLst>
              </p:cNvPr>
              <p:cNvSpPr>
                <a:spLocks noChangeArrowheads="1"/>
              </p:cNvSpPr>
              <p:nvPr/>
            </p:nvSpPr>
            <p:spPr bwMode="auto">
              <a:xfrm>
                <a:off x="1285999" y="2497782"/>
                <a:ext cx="117705" cy="16815"/>
              </a:xfrm>
              <a:prstGeom prst="rect">
                <a:avLst/>
              </a:prstGeom>
              <a:solidFill>
                <a:srgbClr val="FFE6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endParaRPr>
              </a:p>
            </p:txBody>
          </p:sp>
        </p:grpSp>
      </p:grpSp>
      <p:sp>
        <p:nvSpPr>
          <p:cNvPr id="27" name="TextBox 26">
            <a:extLst>
              <a:ext uri="{FF2B5EF4-FFF2-40B4-BE49-F238E27FC236}">
                <a16:creationId xmlns:a16="http://schemas.microsoft.com/office/drawing/2014/main" id="{3BEFA4C8-7190-4F8C-B88A-8F3D8F63892D}"/>
              </a:ext>
            </a:extLst>
          </p:cNvPr>
          <p:cNvSpPr txBox="1"/>
          <p:nvPr/>
        </p:nvSpPr>
        <p:spPr>
          <a:xfrm>
            <a:off x="6744072" y="4779981"/>
            <a:ext cx="4536504" cy="1062855"/>
          </a:xfrm>
          <a:prstGeom prst="rect">
            <a:avLst/>
          </a:prstGeom>
          <a:noFill/>
        </p:spPr>
        <p:txBody>
          <a:bodyPr wrap="square" rtlCol="0">
            <a:spAutoFit/>
          </a:bodyPr>
          <a:lstStyle/>
          <a:p>
            <a:pPr marL="228600" lvl="0" indent="-228600" defTabSz="913844">
              <a:lnSpc>
                <a:spcPct val="106000"/>
              </a:lnSpc>
              <a:buFont typeface="+mj-lt"/>
              <a:buAutoNum type="arabicPeriod"/>
            </a:pPr>
            <a:r>
              <a:rPr lang="en-GB" sz="1200">
                <a:cs typeface="Arial" panose="020B0604020202020204" pitchFamily="34" charset="0"/>
              </a:rPr>
              <a:t>Identify pain points that will be mitigated by the project and business drivers  </a:t>
            </a:r>
          </a:p>
          <a:p>
            <a:pPr marL="228600" lvl="0" indent="-228600" defTabSz="913844">
              <a:lnSpc>
                <a:spcPct val="106000"/>
              </a:lnSpc>
              <a:buFont typeface="+mj-lt"/>
              <a:buAutoNum type="arabicPeriod"/>
            </a:pPr>
            <a:r>
              <a:rPr lang="en-GB" sz="1200">
                <a:cs typeface="Arial" panose="020B0604020202020204" pitchFamily="34" charset="0"/>
              </a:rPr>
              <a:t>Identify key benefits that the project will enable</a:t>
            </a:r>
          </a:p>
          <a:p>
            <a:pPr marL="228600" indent="-228600" defTabSz="913844">
              <a:lnSpc>
                <a:spcPct val="106000"/>
              </a:lnSpc>
              <a:buFont typeface="+mj-lt"/>
              <a:buAutoNum type="arabicPeriod"/>
            </a:pPr>
            <a:r>
              <a:rPr lang="en-GB" sz="1200">
                <a:cs typeface="Arial" panose="020B0604020202020204" pitchFamily="34" charset="0"/>
              </a:rPr>
              <a:t>Understand potential challenges to deployment and sustainment of changes.</a:t>
            </a:r>
            <a:endParaRPr lang="en-US" sz="1200"/>
          </a:p>
        </p:txBody>
      </p:sp>
      <p:sp>
        <p:nvSpPr>
          <p:cNvPr id="28" name="TextBox 27">
            <a:extLst>
              <a:ext uri="{FF2B5EF4-FFF2-40B4-BE49-F238E27FC236}">
                <a16:creationId xmlns:a16="http://schemas.microsoft.com/office/drawing/2014/main" id="{E1494372-2910-4E7C-8B82-AA7EDCB7334E}"/>
              </a:ext>
            </a:extLst>
          </p:cNvPr>
          <p:cNvSpPr txBox="1"/>
          <p:nvPr/>
        </p:nvSpPr>
        <p:spPr>
          <a:xfrm>
            <a:off x="6744072" y="4437112"/>
            <a:ext cx="1993679" cy="276999"/>
          </a:xfrm>
          <a:prstGeom prst="rect">
            <a:avLst/>
          </a:prstGeom>
          <a:noFill/>
        </p:spPr>
        <p:txBody>
          <a:bodyPr wrap="square" rtlCol="0">
            <a:spAutoFit/>
          </a:bodyPr>
          <a:lstStyle/>
          <a:p>
            <a:r>
              <a:rPr lang="en-GB" sz="1200" b="1"/>
              <a:t>Key points to include</a:t>
            </a:r>
            <a:endParaRPr lang="en-US" sz="1200" b="1"/>
          </a:p>
        </p:txBody>
      </p:sp>
    </p:spTree>
    <p:extLst>
      <p:ext uri="{BB962C8B-B14F-4D97-AF65-F5344CB8AC3E}">
        <p14:creationId xmlns:p14="http://schemas.microsoft.com/office/powerpoint/2010/main" val="412420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6" y="548680"/>
            <a:ext cx="10703423" cy="769441"/>
          </a:xfrm>
          <a:prstGeom prst="rect">
            <a:avLst/>
          </a:prstGeom>
          <a:noFill/>
        </p:spPr>
        <p:txBody>
          <a:bodyPr wrap="square" rtlCol="0">
            <a:spAutoFit/>
          </a:bodyPr>
          <a:lstStyle/>
          <a:p>
            <a:r>
              <a:rPr lang="en-JM" sz="4400">
                <a:solidFill>
                  <a:srgbClr val="7E38AB"/>
                </a:solidFill>
                <a:latin typeface="+mj-lt"/>
              </a:rPr>
              <a:t>Writing the vision statement</a:t>
            </a:r>
            <a:endParaRPr lang="en-JP" sz="4400">
              <a:solidFill>
                <a:srgbClr val="7E38AB"/>
              </a:solidFill>
              <a:latin typeface="+mj-lt"/>
            </a:endParaRPr>
          </a:p>
        </p:txBody>
      </p:sp>
      <p:grpSp>
        <p:nvGrpSpPr>
          <p:cNvPr id="6" name="Group 5">
            <a:extLst>
              <a:ext uri="{FF2B5EF4-FFF2-40B4-BE49-F238E27FC236}">
                <a16:creationId xmlns:a16="http://schemas.microsoft.com/office/drawing/2014/main" id="{7E5A7F1A-BE16-4598-AFB3-409C9349D566}"/>
              </a:ext>
            </a:extLst>
          </p:cNvPr>
          <p:cNvGrpSpPr/>
          <p:nvPr/>
        </p:nvGrpSpPr>
        <p:grpSpPr>
          <a:xfrm>
            <a:off x="583839" y="1629264"/>
            <a:ext cx="11024322" cy="4176000"/>
            <a:chOff x="623392" y="1268760"/>
            <a:chExt cx="8128000" cy="4176000"/>
          </a:xfrm>
        </p:grpSpPr>
        <p:graphicFrame>
          <p:nvGraphicFramePr>
            <p:cNvPr id="4" name="Diagram 3">
              <a:extLst>
                <a:ext uri="{FF2B5EF4-FFF2-40B4-BE49-F238E27FC236}">
                  <a16:creationId xmlns:a16="http://schemas.microsoft.com/office/drawing/2014/main" id="{D4D545C3-2442-4759-B7D8-71AC2F13E1FB}"/>
                </a:ext>
              </a:extLst>
            </p:cNvPr>
            <p:cNvGraphicFramePr/>
            <p:nvPr>
              <p:extLst>
                <p:ext uri="{D42A27DB-BD31-4B8C-83A1-F6EECF244321}">
                  <p14:modId xmlns:p14="http://schemas.microsoft.com/office/powerpoint/2010/main" val="2311176898"/>
                </p:ext>
              </p:extLst>
            </p:nvPr>
          </p:nvGraphicFramePr>
          <p:xfrm>
            <a:off x="623392" y="1268760"/>
            <a:ext cx="8128000" cy="417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Rounded Corners 4">
              <a:extLst>
                <a:ext uri="{FF2B5EF4-FFF2-40B4-BE49-F238E27FC236}">
                  <a16:creationId xmlns:a16="http://schemas.microsoft.com/office/drawing/2014/main" id="{3C8AEAAD-7041-47D1-9D95-C5EC991AE82B}"/>
                </a:ext>
              </a:extLst>
            </p:cNvPr>
            <p:cNvSpPr/>
            <p:nvPr/>
          </p:nvSpPr>
          <p:spPr>
            <a:xfrm>
              <a:off x="911424" y="1544694"/>
              <a:ext cx="1080120" cy="13082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JM" b="1" i="0" u="none" strike="noStrike" kern="0" cap="none" spc="0" normalizeH="0" baseline="0" noProof="0">
                  <a:ln>
                    <a:noFill/>
                  </a:ln>
                  <a:solidFill>
                    <a:schemeClr val="bg1"/>
                  </a:solidFill>
                  <a:effectLst/>
                  <a:uLnTx/>
                  <a:uFillTx/>
                </a:rPr>
                <a:t>Simple</a:t>
              </a:r>
              <a:endParaRPr lang="en-GB">
                <a:solidFill>
                  <a:schemeClr val="bg1"/>
                </a:solidFill>
              </a:endParaRPr>
            </a:p>
          </p:txBody>
        </p:sp>
        <p:sp>
          <p:nvSpPr>
            <p:cNvPr id="30" name="Rectangle: Rounded Corners 29">
              <a:extLst>
                <a:ext uri="{FF2B5EF4-FFF2-40B4-BE49-F238E27FC236}">
                  <a16:creationId xmlns:a16="http://schemas.microsoft.com/office/drawing/2014/main" id="{A95120DE-318F-483F-8558-5D480F17FABE}"/>
                </a:ext>
              </a:extLst>
            </p:cNvPr>
            <p:cNvSpPr/>
            <p:nvPr/>
          </p:nvSpPr>
          <p:spPr>
            <a:xfrm>
              <a:off x="2208649" y="1553944"/>
              <a:ext cx="1080120" cy="13082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0" lang="en-JM" b="1" i="0" u="none" strike="noStrike" kern="0" cap="none" spc="0" normalizeH="0" baseline="0" noProof="0">
                  <a:ln>
                    <a:noFill/>
                  </a:ln>
                  <a:solidFill>
                    <a:schemeClr val="bg1"/>
                  </a:solidFill>
                  <a:effectLst/>
                  <a:uLnTx/>
                  <a:uFillTx/>
                </a:rPr>
                <a:t>Unexpected</a:t>
              </a:r>
              <a:endParaRPr lang="en-GB">
                <a:solidFill>
                  <a:schemeClr val="bg1"/>
                </a:solidFill>
              </a:endParaRPr>
            </a:p>
          </p:txBody>
        </p:sp>
        <p:sp>
          <p:nvSpPr>
            <p:cNvPr id="31" name="Rectangle: Rounded Corners 30">
              <a:extLst>
                <a:ext uri="{FF2B5EF4-FFF2-40B4-BE49-F238E27FC236}">
                  <a16:creationId xmlns:a16="http://schemas.microsoft.com/office/drawing/2014/main" id="{FADA089D-9BCC-4AFB-94B1-310FE2019D79}"/>
                </a:ext>
              </a:extLst>
            </p:cNvPr>
            <p:cNvSpPr/>
            <p:nvPr/>
          </p:nvSpPr>
          <p:spPr>
            <a:xfrm>
              <a:off x="3503712" y="1553944"/>
              <a:ext cx="1080120" cy="12983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JM" b="1" i="0" u="none" strike="noStrike" kern="0" cap="none" spc="0" normalizeH="0" baseline="0" noProof="0">
                  <a:ln>
                    <a:noFill/>
                  </a:ln>
                  <a:solidFill>
                    <a:schemeClr val="bg1"/>
                  </a:solidFill>
                  <a:effectLst/>
                  <a:uLnTx/>
                  <a:uFillTx/>
                </a:rPr>
                <a:t>Concrete</a:t>
              </a:r>
              <a:endParaRPr lang="en-GB">
                <a:solidFill>
                  <a:schemeClr val="bg1"/>
                </a:solidFill>
              </a:endParaRPr>
            </a:p>
          </p:txBody>
        </p:sp>
        <p:sp>
          <p:nvSpPr>
            <p:cNvPr id="32" name="Rectangle: Rounded Corners 31">
              <a:extLst>
                <a:ext uri="{FF2B5EF4-FFF2-40B4-BE49-F238E27FC236}">
                  <a16:creationId xmlns:a16="http://schemas.microsoft.com/office/drawing/2014/main" id="{742DAB6A-717E-4ED4-82DE-5F810B9F7AB7}"/>
                </a:ext>
              </a:extLst>
            </p:cNvPr>
            <p:cNvSpPr/>
            <p:nvPr/>
          </p:nvSpPr>
          <p:spPr>
            <a:xfrm>
              <a:off x="4798775" y="1553944"/>
              <a:ext cx="1080120" cy="12983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JM" b="1" i="0" u="none" strike="noStrike" kern="0" cap="none" spc="0" normalizeH="0" baseline="0" noProof="0">
                  <a:ln>
                    <a:noFill/>
                  </a:ln>
                  <a:solidFill>
                    <a:schemeClr val="bg1"/>
                  </a:solidFill>
                  <a:effectLst/>
                  <a:uLnTx/>
                  <a:uFillTx/>
                </a:rPr>
                <a:t>Credible</a:t>
              </a:r>
              <a:endParaRPr lang="en-GB">
                <a:solidFill>
                  <a:schemeClr val="bg1"/>
                </a:solidFill>
              </a:endParaRPr>
            </a:p>
          </p:txBody>
        </p:sp>
        <p:sp>
          <p:nvSpPr>
            <p:cNvPr id="33" name="Rectangle: Rounded Corners 32">
              <a:extLst>
                <a:ext uri="{FF2B5EF4-FFF2-40B4-BE49-F238E27FC236}">
                  <a16:creationId xmlns:a16="http://schemas.microsoft.com/office/drawing/2014/main" id="{943A5087-F47D-499B-ADCF-218056AE05A9}"/>
                </a:ext>
              </a:extLst>
            </p:cNvPr>
            <p:cNvSpPr/>
            <p:nvPr/>
          </p:nvSpPr>
          <p:spPr>
            <a:xfrm>
              <a:off x="6093838" y="1553944"/>
              <a:ext cx="1080120" cy="13082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JM" b="1" i="0" u="none" strike="noStrike" kern="0" cap="none" spc="0" normalizeH="0" baseline="0" noProof="0">
                  <a:ln>
                    <a:noFill/>
                  </a:ln>
                  <a:solidFill>
                    <a:schemeClr val="bg1"/>
                  </a:solidFill>
                  <a:effectLst/>
                  <a:uLnTx/>
                  <a:uFillTx/>
                </a:rPr>
                <a:t>Emotional</a:t>
              </a:r>
              <a:endParaRPr lang="en-GB">
                <a:solidFill>
                  <a:schemeClr val="bg1"/>
                </a:solidFill>
              </a:endParaRPr>
            </a:p>
          </p:txBody>
        </p:sp>
        <p:sp>
          <p:nvSpPr>
            <p:cNvPr id="34" name="Rectangle: Rounded Corners 33">
              <a:extLst>
                <a:ext uri="{FF2B5EF4-FFF2-40B4-BE49-F238E27FC236}">
                  <a16:creationId xmlns:a16="http://schemas.microsoft.com/office/drawing/2014/main" id="{920A9E47-0EAC-4AD6-A23E-D9662DA26022}"/>
                </a:ext>
              </a:extLst>
            </p:cNvPr>
            <p:cNvSpPr/>
            <p:nvPr/>
          </p:nvSpPr>
          <p:spPr>
            <a:xfrm>
              <a:off x="7364214" y="1566587"/>
              <a:ext cx="1080120" cy="13082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JM" b="1" i="0" u="none" strike="noStrike" kern="0" cap="none" spc="0" normalizeH="0" baseline="0" noProof="0">
                  <a:ln>
                    <a:noFill/>
                  </a:ln>
                  <a:solidFill>
                    <a:schemeClr val="bg1"/>
                  </a:solidFill>
                  <a:effectLst/>
                  <a:uLnTx/>
                  <a:uFillTx/>
                </a:rPr>
                <a:t>Stories</a:t>
              </a:r>
              <a:endParaRPr lang="en-GB">
                <a:solidFill>
                  <a:schemeClr val="bg1"/>
                </a:solidFill>
              </a:endParaRPr>
            </a:p>
          </p:txBody>
        </p:sp>
      </p:grpSp>
    </p:spTree>
    <p:extLst>
      <p:ext uri="{BB962C8B-B14F-4D97-AF65-F5344CB8AC3E}">
        <p14:creationId xmlns:p14="http://schemas.microsoft.com/office/powerpoint/2010/main" val="241497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a:solidFill>
                  <a:srgbClr val="7E38AB"/>
                </a:solidFill>
                <a:latin typeface="+mj-lt"/>
              </a:rPr>
              <a:t>Case for change (sample)</a:t>
            </a:r>
            <a:endParaRPr lang="en-JP" sz="4400">
              <a:solidFill>
                <a:srgbClr val="7E38AB"/>
              </a:solidFill>
              <a:latin typeface="+mj-lt"/>
            </a:endParaRPr>
          </a:p>
        </p:txBody>
      </p:sp>
      <p:graphicFrame>
        <p:nvGraphicFramePr>
          <p:cNvPr id="29" name="Table 28">
            <a:extLst>
              <a:ext uri="{FF2B5EF4-FFF2-40B4-BE49-F238E27FC236}">
                <a16:creationId xmlns:a16="http://schemas.microsoft.com/office/drawing/2014/main" id="{A14107A2-9DA4-4BD8-A061-A162DF03E3D5}"/>
              </a:ext>
            </a:extLst>
          </p:cNvPr>
          <p:cNvGraphicFramePr>
            <a:graphicFrameLocks noGrp="1"/>
          </p:cNvGraphicFramePr>
          <p:nvPr>
            <p:extLst>
              <p:ext uri="{D42A27DB-BD31-4B8C-83A1-F6EECF244321}">
                <p14:modId xmlns:p14="http://schemas.microsoft.com/office/powerpoint/2010/main" val="2270917401"/>
              </p:ext>
            </p:extLst>
          </p:nvPr>
        </p:nvGraphicFramePr>
        <p:xfrm>
          <a:off x="433136" y="1628800"/>
          <a:ext cx="11279488" cy="4032448"/>
        </p:xfrm>
        <a:graphic>
          <a:graphicData uri="http://schemas.openxmlformats.org/drawingml/2006/table">
            <a:tbl>
              <a:tblPr firstRow="1" firstCol="1" bandRow="1"/>
              <a:tblGrid>
                <a:gridCol w="5639744">
                  <a:extLst>
                    <a:ext uri="{9D8B030D-6E8A-4147-A177-3AD203B41FA5}">
                      <a16:colId xmlns:a16="http://schemas.microsoft.com/office/drawing/2014/main" val="1794215601"/>
                    </a:ext>
                  </a:extLst>
                </a:gridCol>
                <a:gridCol w="5639744">
                  <a:extLst>
                    <a:ext uri="{9D8B030D-6E8A-4147-A177-3AD203B41FA5}">
                      <a16:colId xmlns:a16="http://schemas.microsoft.com/office/drawing/2014/main" val="41046730"/>
                    </a:ext>
                  </a:extLst>
                </a:gridCol>
              </a:tblGrid>
              <a:tr h="831630">
                <a:tc gridSpan="2">
                  <a:txBody>
                    <a:bodyPr/>
                    <a:lstStyle/>
                    <a:p>
                      <a:pPr marL="0" marR="0" algn="l" defTabSz="914400" rtl="0" eaLnBrk="0" fontAlgn="base" latinLnBrk="0" hangingPunct="0">
                        <a:lnSpc>
                          <a:spcPct val="100000"/>
                        </a:lnSpc>
                        <a:spcBef>
                          <a:spcPct val="0"/>
                        </a:spcBef>
                        <a:spcAft>
                          <a:spcPct val="0"/>
                        </a:spcAft>
                        <a:buNone/>
                      </a:pPr>
                      <a:r>
                        <a:rPr lang="en-US" sz="1200" b="1" kern="1200">
                          <a:solidFill>
                            <a:schemeClr val="bg1"/>
                          </a:solidFill>
                          <a:latin typeface="+mn-lt"/>
                          <a:ea typeface="+mj-ea"/>
                          <a:cs typeface="+mj-cs"/>
                        </a:rPr>
                        <a:t>Vision:  </a:t>
                      </a:r>
                      <a:r>
                        <a:rPr lang="en-US" sz="1200" b="0" kern="1200">
                          <a:solidFill>
                            <a:schemeClr val="bg1"/>
                          </a:solidFill>
                          <a:latin typeface="+mn-lt"/>
                          <a:ea typeface="+mj-ea"/>
                          <a:cs typeface="+mj-cs"/>
                        </a:rPr>
                        <a:t>University (X) </a:t>
                      </a:r>
                      <a:r>
                        <a:rPr lang="en-US" sz="1200" b="1" kern="1200">
                          <a:solidFill>
                            <a:schemeClr val="bg1"/>
                          </a:solidFill>
                          <a:latin typeface="+mn-lt"/>
                          <a:ea typeface="+mj-ea"/>
                          <a:cs typeface="+mj-cs"/>
                        </a:rPr>
                        <a:t> </a:t>
                      </a:r>
                      <a:r>
                        <a:rPr lang="en-US" sz="1200" b="0" kern="1200">
                          <a:solidFill>
                            <a:schemeClr val="bg1"/>
                          </a:solidFill>
                          <a:latin typeface="+mn-lt"/>
                          <a:ea typeface="+mj-ea"/>
                          <a:cs typeface="+mj-cs"/>
                        </a:rPr>
                        <a:t>is transforming the way we serve our mission by putting you first. The Academic Division and Health System are joining forces. We aim to create a consistent and exceptional work experience for every University colleague – one that is commensurate with our reputation of excellence. </a:t>
                      </a:r>
                    </a:p>
                  </a:txBody>
                  <a:tcPr marL="182880" marT="182880" marB="9144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hMerge="1">
                  <a:txBody>
                    <a:bodyPr/>
                    <a:lstStyle/>
                    <a:p>
                      <a:endParaRPr lang="en-US"/>
                    </a:p>
                  </a:txBody>
                  <a:tcPr/>
                </a:tc>
                <a:extLst>
                  <a:ext uri="{0D108BD9-81ED-4DB2-BD59-A6C34878D82A}">
                    <a16:rowId xmlns:a16="http://schemas.microsoft.com/office/drawing/2014/main" val="1685957843"/>
                  </a:ext>
                </a:extLst>
              </a:tr>
              <a:tr h="3200818">
                <a:tc>
                  <a:txBody>
                    <a:bodyPr/>
                    <a:lstStyle/>
                    <a:p>
                      <a:pPr marL="0" marR="0" algn="l" defTabSz="914400" rtl="0" eaLnBrk="0" fontAlgn="base" latinLnBrk="0" hangingPunct="0">
                        <a:lnSpc>
                          <a:spcPct val="100000"/>
                        </a:lnSpc>
                        <a:spcBef>
                          <a:spcPct val="0"/>
                        </a:spcBef>
                        <a:spcAft>
                          <a:spcPts val="600"/>
                        </a:spcAft>
                        <a:buNone/>
                      </a:pPr>
                      <a:r>
                        <a:rPr lang="en-US" sz="1200" b="1" kern="1200">
                          <a:solidFill>
                            <a:schemeClr val="tx1"/>
                          </a:solidFill>
                          <a:latin typeface="+mn-lt"/>
                          <a:ea typeface="+mj-ea"/>
                          <a:cs typeface="+mj-cs"/>
                        </a:rPr>
                        <a:t>Current Challenges </a:t>
                      </a:r>
                    </a:p>
                    <a:p>
                      <a:pPr marL="0" marR="0" algn="l" defTabSz="914400" rtl="0" eaLnBrk="0" fontAlgn="base" latinLnBrk="0" hangingPunct="0">
                        <a:lnSpc>
                          <a:spcPct val="100000"/>
                        </a:lnSpc>
                        <a:spcBef>
                          <a:spcPct val="0"/>
                        </a:spcBef>
                        <a:spcAft>
                          <a:spcPts val="600"/>
                        </a:spcAft>
                        <a:buNone/>
                      </a:pPr>
                      <a:r>
                        <a:rPr lang="en-US" sz="1200" kern="1200">
                          <a:solidFill>
                            <a:schemeClr val="tx1"/>
                          </a:solidFill>
                          <a:latin typeface="+mn-lt"/>
                          <a:ea typeface="+mj-ea"/>
                          <a:cs typeface="+mj-cs"/>
                        </a:rPr>
                        <a:t>The case for transforming Human Resources (HR) at University has never been stronger. Outstanding HR services are crucial for the University to deliver on its mission and its strategic goals. Current University:</a:t>
                      </a:r>
                    </a:p>
                    <a:p>
                      <a:pPr marL="285750" marR="0" indent="-285750" algn="l" defTabSz="914400" rtl="0" eaLnBrk="0" fontAlgn="base" latinLnBrk="0" hangingPunct="0">
                        <a:lnSpc>
                          <a:spcPct val="100000"/>
                        </a:lnSpc>
                        <a:spcBef>
                          <a:spcPts val="200"/>
                        </a:spcBef>
                        <a:spcAft>
                          <a:spcPts val="200"/>
                        </a:spcAft>
                        <a:buFont typeface="Wingdings" panose="05000000000000000000" pitchFamily="2" charset="2"/>
                        <a:buChar char="§"/>
                      </a:pPr>
                      <a:r>
                        <a:rPr lang="en-US" sz="1200" kern="1200">
                          <a:solidFill>
                            <a:schemeClr val="tx1"/>
                          </a:solidFill>
                          <a:latin typeface="+mn-lt"/>
                          <a:ea typeface="+mj-ea"/>
                          <a:cs typeface="+mj-cs"/>
                        </a:rPr>
                        <a:t>Mass retirement of existing talent</a:t>
                      </a:r>
                    </a:p>
                    <a:p>
                      <a:pPr marL="285750" marR="0" indent="-285750" algn="l" defTabSz="914400" rtl="0" eaLnBrk="0" fontAlgn="base" latinLnBrk="0" hangingPunct="0">
                        <a:lnSpc>
                          <a:spcPct val="100000"/>
                        </a:lnSpc>
                        <a:spcBef>
                          <a:spcPts val="200"/>
                        </a:spcBef>
                        <a:spcAft>
                          <a:spcPts val="200"/>
                        </a:spcAft>
                        <a:buFont typeface="Wingdings" panose="05000000000000000000" pitchFamily="2" charset="2"/>
                        <a:buChar char="§"/>
                      </a:pPr>
                      <a:r>
                        <a:rPr lang="en-US" sz="1200" kern="1200">
                          <a:solidFill>
                            <a:schemeClr val="tx1"/>
                          </a:solidFill>
                          <a:latin typeface="+mn-lt"/>
                          <a:ea typeface="+mj-ea"/>
                          <a:cs typeface="+mj-cs"/>
                        </a:rPr>
                        <a:t>Increasingly competitive market for new talent</a:t>
                      </a:r>
                    </a:p>
                    <a:p>
                      <a:pPr marL="285750" marR="0" indent="-285750" algn="l" defTabSz="914400" rtl="0" eaLnBrk="0" fontAlgn="base" latinLnBrk="0" hangingPunct="0">
                        <a:lnSpc>
                          <a:spcPct val="100000"/>
                        </a:lnSpc>
                        <a:spcBef>
                          <a:spcPts val="200"/>
                        </a:spcBef>
                        <a:spcAft>
                          <a:spcPts val="200"/>
                        </a:spcAft>
                        <a:buFont typeface="Wingdings" panose="05000000000000000000" pitchFamily="2" charset="2"/>
                        <a:buChar char="§"/>
                      </a:pPr>
                      <a:r>
                        <a:rPr lang="en-US" sz="1200" kern="1200">
                          <a:solidFill>
                            <a:schemeClr val="tx1"/>
                          </a:solidFill>
                          <a:latin typeface="+mn-lt"/>
                          <a:ea typeface="+mj-ea"/>
                          <a:cs typeface="+mj-cs"/>
                        </a:rPr>
                        <a:t>Inconsistent service experience</a:t>
                      </a:r>
                    </a:p>
                    <a:p>
                      <a:pPr marL="285750" marR="0" indent="-285750" algn="l" defTabSz="914400" rtl="0" eaLnBrk="0" fontAlgn="base" latinLnBrk="0" hangingPunct="0">
                        <a:lnSpc>
                          <a:spcPct val="100000"/>
                        </a:lnSpc>
                        <a:spcBef>
                          <a:spcPts val="200"/>
                        </a:spcBef>
                        <a:spcAft>
                          <a:spcPts val="200"/>
                        </a:spcAft>
                        <a:buFont typeface="Wingdings" panose="05000000000000000000" pitchFamily="2" charset="2"/>
                        <a:buChar char="§"/>
                      </a:pPr>
                      <a:r>
                        <a:rPr lang="en-US" sz="1200" kern="1200">
                          <a:solidFill>
                            <a:schemeClr val="tx1"/>
                          </a:solidFill>
                          <a:latin typeface="+mn-lt"/>
                          <a:ea typeface="+mj-ea"/>
                          <a:cs typeface="+mj-cs"/>
                        </a:rPr>
                        <a:t>Systemic inefficiencies and redundancies</a:t>
                      </a:r>
                    </a:p>
                    <a:p>
                      <a:pPr marL="285750" marR="0" indent="-285750" algn="l" defTabSz="914400" rtl="0" eaLnBrk="0" fontAlgn="base" latinLnBrk="0" hangingPunct="0">
                        <a:lnSpc>
                          <a:spcPct val="100000"/>
                        </a:lnSpc>
                        <a:spcBef>
                          <a:spcPts val="200"/>
                        </a:spcBef>
                        <a:spcAft>
                          <a:spcPts val="200"/>
                        </a:spcAft>
                        <a:buFont typeface="Wingdings" panose="05000000000000000000" pitchFamily="2" charset="2"/>
                        <a:buChar char="§"/>
                      </a:pPr>
                      <a:r>
                        <a:rPr lang="en-US" sz="1200" kern="1200">
                          <a:solidFill>
                            <a:schemeClr val="tx1"/>
                          </a:solidFill>
                          <a:latin typeface="+mn-lt"/>
                          <a:ea typeface="+mj-ea"/>
                          <a:cs typeface="+mj-cs"/>
                        </a:rPr>
                        <a:t>70+ disjoined systems that collect HR data and five different learning management systems across three entities.</a:t>
                      </a:r>
                    </a:p>
                    <a:p>
                      <a:pPr marL="0" marR="0" algn="l" defTabSz="914400" rtl="0" eaLnBrk="0" fontAlgn="base" latinLnBrk="0" hangingPunct="0">
                        <a:lnSpc>
                          <a:spcPct val="100000"/>
                        </a:lnSpc>
                        <a:spcBef>
                          <a:spcPct val="0"/>
                        </a:spcBef>
                        <a:spcAft>
                          <a:spcPct val="0"/>
                        </a:spcAft>
                        <a:buNone/>
                      </a:pPr>
                      <a:endParaRPr lang="en-US" sz="1200" kern="1200">
                        <a:solidFill>
                          <a:schemeClr val="tx1"/>
                        </a:solidFill>
                        <a:latin typeface="+mn-lt"/>
                        <a:ea typeface="+mj-ea"/>
                        <a:cs typeface="+mj-cs"/>
                      </a:endParaRPr>
                    </a:p>
                    <a:p>
                      <a:pPr marL="0" marR="0">
                        <a:spcBef>
                          <a:spcPts val="0"/>
                        </a:spcBef>
                        <a:spcAft>
                          <a:spcPts val="0"/>
                        </a:spcAft>
                      </a:pPr>
                      <a:r>
                        <a:rPr lang="en-US" sz="1200" kern="600">
                          <a:effectLst/>
                          <a:latin typeface="+mn-lt"/>
                          <a:ea typeface="Times New Roman" panose="02020603050405020304" pitchFamily="18" charset="0"/>
                          <a:cs typeface="Times New Roman" panose="02020603050405020304" pitchFamily="18" charset="0"/>
                        </a:rPr>
                        <a:t> </a:t>
                      </a:r>
                    </a:p>
                  </a:txBody>
                  <a:tcPr marL="182880" marR="68580" marT="18288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algn="l" defTabSz="914400" rtl="0" eaLnBrk="0" fontAlgn="base" latinLnBrk="0" hangingPunct="0">
                        <a:lnSpc>
                          <a:spcPct val="100000"/>
                        </a:lnSpc>
                        <a:spcBef>
                          <a:spcPct val="0"/>
                        </a:spcBef>
                        <a:spcAft>
                          <a:spcPts val="600"/>
                        </a:spcAft>
                        <a:buNone/>
                      </a:pPr>
                      <a:r>
                        <a:rPr lang="en-US" sz="1200" b="1" kern="1200">
                          <a:solidFill>
                            <a:schemeClr val="tx1"/>
                          </a:solidFill>
                          <a:latin typeface="+mn-lt"/>
                          <a:ea typeface="+mj-ea"/>
                          <a:cs typeface="+mj-cs"/>
                        </a:rPr>
                        <a:t>The Solution</a:t>
                      </a:r>
                    </a:p>
                    <a:p>
                      <a:pPr marL="0" marR="0" algn="l" defTabSz="914400" rtl="0" eaLnBrk="0" fontAlgn="base" latinLnBrk="0" hangingPunct="0">
                        <a:lnSpc>
                          <a:spcPct val="100000"/>
                        </a:lnSpc>
                        <a:spcBef>
                          <a:spcPct val="0"/>
                        </a:spcBef>
                        <a:spcAft>
                          <a:spcPct val="0"/>
                        </a:spcAft>
                        <a:buNone/>
                      </a:pPr>
                      <a:r>
                        <a:rPr lang="en-US" sz="1200" b="0" kern="1200">
                          <a:solidFill>
                            <a:schemeClr val="tx1"/>
                          </a:solidFill>
                          <a:latin typeface="+mn-lt"/>
                          <a:ea typeface="+mn-ea"/>
                          <a:cs typeface="+mn-cs"/>
                        </a:rPr>
                        <a:t>Human Resources must be focused and unwavering in its support of excellence. We aim to provide the highest quality HR services to advance the University’s mission of world-class teaching, research, patient care, and public service. </a:t>
                      </a:r>
                    </a:p>
                    <a:p>
                      <a:pPr marL="0" marR="0" algn="l" defTabSz="914400" rtl="0" eaLnBrk="0" fontAlgn="base" latinLnBrk="0" hangingPunct="0">
                        <a:lnSpc>
                          <a:spcPct val="100000"/>
                        </a:lnSpc>
                        <a:spcBef>
                          <a:spcPts val="600"/>
                        </a:spcBef>
                        <a:spcAft>
                          <a:spcPts val="600"/>
                        </a:spcAft>
                        <a:buNone/>
                      </a:pPr>
                      <a:r>
                        <a:rPr lang="en-US" sz="1200" b="0" kern="1200">
                          <a:solidFill>
                            <a:schemeClr val="tx1"/>
                          </a:solidFill>
                          <a:latin typeface="+mn-lt"/>
                          <a:ea typeface="+mn-ea"/>
                          <a:cs typeface="+mn-cs"/>
                        </a:rPr>
                        <a:t>We commit to:</a:t>
                      </a:r>
                    </a:p>
                    <a:p>
                      <a:pPr marL="285750" marR="0" indent="-285750" algn="l" defTabSz="914400" rtl="0" eaLnBrk="0" fontAlgn="base" latinLnBrk="0" hangingPunct="0">
                        <a:lnSpc>
                          <a:spcPct val="100000"/>
                        </a:lnSpc>
                        <a:spcBef>
                          <a:spcPct val="0"/>
                        </a:spcBef>
                        <a:spcAft>
                          <a:spcPts val="200"/>
                        </a:spcAft>
                        <a:buFont typeface="Wingdings" panose="05000000000000000000" pitchFamily="2" charset="2"/>
                        <a:buChar char="§"/>
                      </a:pPr>
                      <a:r>
                        <a:rPr lang="en-US" sz="1200" b="0" kern="1200">
                          <a:solidFill>
                            <a:schemeClr val="tx1"/>
                          </a:solidFill>
                          <a:latin typeface="+mn-lt"/>
                          <a:ea typeface="+mn-ea"/>
                          <a:cs typeface="+mn-cs"/>
                        </a:rPr>
                        <a:t>A recruiting, hiring, and onboarding experience consistent with the reputation of the University </a:t>
                      </a:r>
                    </a:p>
                    <a:p>
                      <a:pPr marL="285750" marR="0" indent="-285750" algn="l" defTabSz="914400" rtl="0" eaLnBrk="0" fontAlgn="base" latinLnBrk="0" hangingPunct="0">
                        <a:lnSpc>
                          <a:spcPct val="100000"/>
                        </a:lnSpc>
                        <a:spcBef>
                          <a:spcPct val="0"/>
                        </a:spcBef>
                        <a:spcAft>
                          <a:spcPts val="200"/>
                        </a:spcAft>
                        <a:buFont typeface="Wingdings" panose="05000000000000000000" pitchFamily="2" charset="2"/>
                        <a:buChar char="§"/>
                      </a:pPr>
                      <a:r>
                        <a:rPr lang="en-US" sz="1200" b="0" kern="1200">
                          <a:solidFill>
                            <a:schemeClr val="tx1"/>
                          </a:solidFill>
                          <a:latin typeface="+mn-lt"/>
                          <a:ea typeface="+mn-ea"/>
                          <a:cs typeface="+mn-cs"/>
                        </a:rPr>
                        <a:t>Improved satisfaction through seamless, consistent, high-quality HR services, and experiences</a:t>
                      </a:r>
                    </a:p>
                    <a:p>
                      <a:pPr marL="285750" marR="0" indent="-285750" algn="l" defTabSz="914400" rtl="0" eaLnBrk="0" fontAlgn="base" latinLnBrk="0" hangingPunct="0">
                        <a:lnSpc>
                          <a:spcPct val="100000"/>
                        </a:lnSpc>
                        <a:spcBef>
                          <a:spcPct val="0"/>
                        </a:spcBef>
                        <a:spcAft>
                          <a:spcPts val="200"/>
                        </a:spcAft>
                        <a:buFont typeface="Wingdings" panose="05000000000000000000" pitchFamily="2" charset="2"/>
                        <a:buChar char="§"/>
                      </a:pPr>
                      <a:r>
                        <a:rPr lang="en-US" sz="1200" b="0" kern="1200">
                          <a:solidFill>
                            <a:schemeClr val="tx1"/>
                          </a:solidFill>
                          <a:latin typeface="+mn-lt"/>
                          <a:ea typeface="+mn-ea"/>
                          <a:cs typeface="+mn-cs"/>
                        </a:rPr>
                        <a:t>Proactive support and engagement from qualified HR professionals</a:t>
                      </a:r>
                    </a:p>
                    <a:p>
                      <a:pPr marL="285750" marR="0" indent="-285750" algn="l" defTabSz="914400" rtl="0" eaLnBrk="0" fontAlgn="base" latinLnBrk="0" hangingPunct="0">
                        <a:lnSpc>
                          <a:spcPct val="100000"/>
                        </a:lnSpc>
                        <a:spcBef>
                          <a:spcPct val="0"/>
                        </a:spcBef>
                        <a:spcAft>
                          <a:spcPts val="1200"/>
                        </a:spcAft>
                        <a:buFont typeface="Wingdings" panose="05000000000000000000" pitchFamily="2" charset="2"/>
                        <a:buChar char="§"/>
                      </a:pPr>
                      <a:r>
                        <a:rPr lang="en-US" sz="1200" b="0" kern="1200">
                          <a:solidFill>
                            <a:schemeClr val="tx1"/>
                          </a:solidFill>
                          <a:latin typeface="+mn-lt"/>
                          <a:ea typeface="+mn-ea"/>
                          <a:cs typeface="+mn-cs"/>
                        </a:rPr>
                        <a:t>A more efficient operating model that frees up HR professional to focus on more value-added activities.</a:t>
                      </a:r>
                      <a:endParaRPr lang="en-US" sz="1200" b="1" kern="1200">
                        <a:solidFill>
                          <a:schemeClr val="tx1"/>
                        </a:solidFill>
                        <a:latin typeface="+mn-lt"/>
                        <a:ea typeface="+mj-ea"/>
                        <a:cs typeface="+mj-cs"/>
                      </a:endParaRPr>
                    </a:p>
                  </a:txBody>
                  <a:tcPr marL="182880" marT="18288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075761089"/>
                  </a:ext>
                </a:extLst>
              </a:tr>
            </a:tbl>
          </a:graphicData>
        </a:graphic>
      </p:graphicFrame>
    </p:spTree>
    <p:extLst>
      <p:ext uri="{BB962C8B-B14F-4D97-AF65-F5344CB8AC3E}">
        <p14:creationId xmlns:p14="http://schemas.microsoft.com/office/powerpoint/2010/main" val="3754983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TIU_Jamaica</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TIU_Jamaica</a:t>
            </a: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TIUJamaica</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7" ma:contentTypeDescription="Create a new document." ma:contentTypeScope="" ma:versionID="9b0beaa72d0ab373f9c18566505e4e51">
  <xsd:schema xmlns:xsd="http://www.w3.org/2001/XMLSchema" xmlns:xs="http://www.w3.org/2001/XMLSchema" xmlns:p="http://schemas.microsoft.com/office/2006/metadata/properties" xmlns:ns2="fef49bb5-67f9-426d-a9fc-e8d1337ac23e" targetNamespace="http://schemas.microsoft.com/office/2006/metadata/properties" ma:root="true" ma:fieldsID="69e37cfa48b778a9281566772bc2d974" ns2:_="">
    <xsd:import namespace="fef49bb5-67f9-426d-a9fc-e8d1337ac23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0EFD7F-D492-42DA-AE9F-2B83B8C5EE7F}">
  <ds:schemaRefs>
    <ds:schemaRef ds:uri="fef49bb5-67f9-426d-a9fc-e8d1337ac23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913A670-6588-4F1E-BE31-0F288314A4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E8BD63F-B76E-44EC-938D-F3231B60E8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1</TotalTime>
  <Words>1112</Words>
  <Application>Microsoft Office PowerPoint</Application>
  <PresentationFormat>Widescreen</PresentationFormat>
  <Paragraphs>117</Paragraphs>
  <Slides>8</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Calibri</vt:lpstr>
      <vt:lpstr>Wingdings</vt:lpstr>
      <vt:lpstr>PowerPoint-Template-27186</vt:lpstr>
      <vt:lpstr>1_PowerPoint-Template-27186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Cherrie-Ann Joseph</cp:lastModifiedBy>
  <cp:revision>1</cp:revision>
  <dcterms:created xsi:type="dcterms:W3CDTF">2020-08-13T22:50:54Z</dcterms:created>
  <dcterms:modified xsi:type="dcterms:W3CDTF">2023-03-14T13:53:57Z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